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C47F9-173C-4DB5-B05D-C011C48B3925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138CC-C745-4895-972D-B127FA053C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687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38CC-C745-4895-972D-B127FA053C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42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38CC-C745-4895-972D-B127FA053C1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31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38CC-C745-4895-972D-B127FA053C1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80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38CC-C745-4895-972D-B127FA053C1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27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38CC-C745-4895-972D-B127FA053C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49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38CC-C745-4895-972D-B127FA053C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490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B138CC-C745-4895-972D-B127FA053C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26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848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518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23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56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98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621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82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3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7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03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82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4C3C7-C2E1-4DB6-AFF0-2D0CB9E7B5FF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405E1-ED56-4AAB-88DA-B3DB38CF5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12,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88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9, 5</a:t>
            </a:r>
          </a:p>
          <a:p>
            <a:pPr marL="514350" indent="-514350">
              <a:buAutoNum type="arabicParenR"/>
            </a:pPr>
            <a:r>
              <a:rPr lang="en-US" dirty="0" smtClean="0"/>
              <a:t>12, -7</a:t>
            </a:r>
          </a:p>
          <a:p>
            <a:pPr marL="514350" indent="-514350">
              <a:buAutoNum type="arabicParenR"/>
            </a:pPr>
            <a:r>
              <a:rPr lang="en-US" dirty="0" smtClean="0"/>
              <a:t>8, -3</a:t>
            </a:r>
          </a:p>
          <a:p>
            <a:pPr marL="514350" indent="-514350">
              <a:buAutoNum type="arabicParenR"/>
            </a:pPr>
            <a:r>
              <a:rPr lang="en-US" dirty="0" smtClean="0"/>
              <a:t>7, 0</a:t>
            </a:r>
          </a:p>
          <a:p>
            <a:pPr marL="514350" indent="-514350">
              <a:buAutoNum type="arabicParenR"/>
            </a:pPr>
            <a:r>
              <a:rPr lang="en-US" dirty="0" smtClean="0"/>
              <a:t>5, 1</a:t>
            </a:r>
          </a:p>
          <a:p>
            <a:pPr marL="514350" indent="-514350">
              <a:buAutoNum type="arabicParenR"/>
            </a:pPr>
            <a:r>
              <a:rPr lang="en-US" dirty="0" smtClean="0"/>
              <a:t>8, -11</a:t>
            </a:r>
          </a:p>
          <a:p>
            <a:pPr marL="514350" indent="-514350">
              <a:buAutoNum type="arabicParenR"/>
            </a:pPr>
            <a:r>
              <a:rPr lang="en-US" dirty="0" smtClean="0"/>
              <a:t>11, 0</a:t>
            </a:r>
          </a:p>
          <a:p>
            <a:pPr marL="514350" indent="-514350">
              <a:buAutoNum type="arabicParenR"/>
            </a:pPr>
            <a:r>
              <a:rPr lang="en-US" dirty="0" smtClean="0"/>
              <a:t>12, 11</a:t>
            </a:r>
          </a:p>
          <a:p>
            <a:pPr marL="514350" indent="-514350">
              <a:buAutoNum type="arabicParenR"/>
            </a:pPr>
            <a:r>
              <a:rPr lang="en-US" dirty="0" smtClean="0"/>
              <a:t>-8, -7</a:t>
            </a:r>
          </a:p>
          <a:p>
            <a:pPr marL="514350" indent="-514350">
              <a:buAutoNum type="arabicParenR"/>
            </a:pPr>
            <a:r>
              <a:rPr lang="en-US" dirty="0" smtClean="0"/>
              <a:t> 9, -4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-2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1.5, -0.2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0.875, 1</a:t>
            </a:r>
          </a:p>
          <a:p>
            <a:pPr marL="514350" indent="-514350">
              <a:buAutoNum type="arabicParenR"/>
            </a:pPr>
            <a:r>
              <a:rPr lang="en-US" dirty="0"/>
              <a:t> </a:t>
            </a:r>
            <a:r>
              <a:rPr lang="en-US" dirty="0" smtClean="0"/>
              <a:t>0.75, 1.75</a:t>
            </a:r>
          </a:p>
          <a:p>
            <a:pPr marL="514350" indent="-514350">
              <a:buAutoNum type="arabicParenR"/>
            </a:pPr>
            <a:r>
              <a:rPr lang="en-US" dirty="0" smtClean="0"/>
              <a:t> -0.33…, 2.33….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753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/>
          <p:cNvGrpSpPr/>
          <p:nvPr/>
        </p:nvGrpSpPr>
        <p:grpSpPr>
          <a:xfrm>
            <a:off x="1164431" y="960119"/>
            <a:ext cx="6450807" cy="3900489"/>
            <a:chOff x="1164431" y="960119"/>
            <a:chExt cx="6450807" cy="3900489"/>
          </a:xfrm>
        </p:grpSpPr>
        <p:sp>
          <p:nvSpPr>
            <p:cNvPr id="2" name="SMARTInkAnnotation139"/>
            <p:cNvSpPr/>
            <p:nvPr/>
          </p:nvSpPr>
          <p:spPr>
            <a:xfrm>
              <a:off x="1164431" y="1122997"/>
              <a:ext cx="14201" cy="334329"/>
            </a:xfrm>
            <a:custGeom>
              <a:avLst/>
              <a:gdLst/>
              <a:ahLst/>
              <a:cxnLst/>
              <a:rect l="0" t="0" r="0" b="0"/>
              <a:pathLst>
                <a:path w="14201" h="334329">
                  <a:moveTo>
                    <a:pt x="0" y="0"/>
                  </a:moveTo>
                  <a:lnTo>
                    <a:pt x="7585" y="9102"/>
                  </a:lnTo>
                  <a:lnTo>
                    <a:pt x="9819" y="12735"/>
                  </a:lnTo>
                  <a:lnTo>
                    <a:pt x="11308" y="16110"/>
                  </a:lnTo>
                  <a:lnTo>
                    <a:pt x="12301" y="19313"/>
                  </a:lnTo>
                  <a:lnTo>
                    <a:pt x="12963" y="22400"/>
                  </a:lnTo>
                  <a:lnTo>
                    <a:pt x="13405" y="25411"/>
                  </a:lnTo>
                  <a:lnTo>
                    <a:pt x="13699" y="28371"/>
                  </a:lnTo>
                  <a:lnTo>
                    <a:pt x="13101" y="31296"/>
                  </a:lnTo>
                  <a:lnTo>
                    <a:pt x="11909" y="34199"/>
                  </a:lnTo>
                  <a:lnTo>
                    <a:pt x="10320" y="37087"/>
                  </a:lnTo>
                  <a:lnTo>
                    <a:pt x="9262" y="39965"/>
                  </a:lnTo>
                  <a:lnTo>
                    <a:pt x="8555" y="42836"/>
                  </a:lnTo>
                  <a:lnTo>
                    <a:pt x="8085" y="45702"/>
                  </a:lnTo>
                  <a:lnTo>
                    <a:pt x="7771" y="49518"/>
                  </a:lnTo>
                  <a:lnTo>
                    <a:pt x="7423" y="58838"/>
                  </a:lnTo>
                  <a:lnTo>
                    <a:pt x="7226" y="74795"/>
                  </a:lnTo>
                  <a:lnTo>
                    <a:pt x="7144" y="177144"/>
                  </a:lnTo>
                  <a:lnTo>
                    <a:pt x="7937" y="182866"/>
                  </a:lnTo>
                  <a:lnTo>
                    <a:pt x="9260" y="188585"/>
                  </a:lnTo>
                  <a:lnTo>
                    <a:pt x="10936" y="194304"/>
                  </a:lnTo>
                  <a:lnTo>
                    <a:pt x="12053" y="200021"/>
                  </a:lnTo>
                  <a:lnTo>
                    <a:pt x="12798" y="205737"/>
                  </a:lnTo>
                  <a:lnTo>
                    <a:pt x="13294" y="211453"/>
                  </a:lnTo>
                  <a:lnTo>
                    <a:pt x="13625" y="217169"/>
                  </a:lnTo>
                  <a:lnTo>
                    <a:pt x="13846" y="222884"/>
                  </a:lnTo>
                  <a:lnTo>
                    <a:pt x="14091" y="234315"/>
                  </a:lnTo>
                  <a:lnTo>
                    <a:pt x="14200" y="245745"/>
                  </a:lnTo>
                  <a:lnTo>
                    <a:pt x="13435" y="250507"/>
                  </a:lnTo>
                  <a:lnTo>
                    <a:pt x="12132" y="254635"/>
                  </a:lnTo>
                  <a:lnTo>
                    <a:pt x="10469" y="258339"/>
                  </a:lnTo>
                  <a:lnTo>
                    <a:pt x="9360" y="262714"/>
                  </a:lnTo>
                  <a:lnTo>
                    <a:pt x="8621" y="267535"/>
                  </a:lnTo>
                  <a:lnTo>
                    <a:pt x="8129" y="272654"/>
                  </a:lnTo>
                  <a:lnTo>
                    <a:pt x="7800" y="277972"/>
                  </a:lnTo>
                  <a:lnTo>
                    <a:pt x="7581" y="283422"/>
                  </a:lnTo>
                  <a:lnTo>
                    <a:pt x="7273" y="297654"/>
                  </a:lnTo>
                  <a:lnTo>
                    <a:pt x="7144" y="333266"/>
                  </a:lnTo>
                  <a:lnTo>
                    <a:pt x="7144" y="3343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40"/>
            <p:cNvSpPr/>
            <p:nvPr/>
          </p:nvSpPr>
          <p:spPr>
            <a:xfrm>
              <a:off x="1285962" y="1131600"/>
              <a:ext cx="25264" cy="332957"/>
            </a:xfrm>
            <a:custGeom>
              <a:avLst/>
              <a:gdLst/>
              <a:ahLst/>
              <a:cxnLst/>
              <a:rect l="0" t="0" r="0" b="0"/>
              <a:pathLst>
                <a:path w="25264" h="332957">
                  <a:moveTo>
                    <a:pt x="7056" y="8542"/>
                  </a:moveTo>
                  <a:lnTo>
                    <a:pt x="3264" y="8542"/>
                  </a:lnTo>
                  <a:lnTo>
                    <a:pt x="2147" y="7589"/>
                  </a:lnTo>
                  <a:lnTo>
                    <a:pt x="1402" y="6002"/>
                  </a:lnTo>
                  <a:lnTo>
                    <a:pt x="0" y="323"/>
                  </a:lnTo>
                  <a:lnTo>
                    <a:pt x="764" y="205"/>
                  </a:lnTo>
                  <a:lnTo>
                    <a:pt x="2068" y="126"/>
                  </a:lnTo>
                  <a:lnTo>
                    <a:pt x="6071" y="0"/>
                  </a:lnTo>
                  <a:lnTo>
                    <a:pt x="6399" y="943"/>
                  </a:lnTo>
                  <a:lnTo>
                    <a:pt x="6999" y="8702"/>
                  </a:lnTo>
                  <a:lnTo>
                    <a:pt x="7048" y="20369"/>
                  </a:lnTo>
                  <a:lnTo>
                    <a:pt x="6257" y="23094"/>
                  </a:lnTo>
                  <a:lnTo>
                    <a:pt x="4936" y="25864"/>
                  </a:lnTo>
                  <a:lnTo>
                    <a:pt x="3262" y="28662"/>
                  </a:lnTo>
                  <a:lnTo>
                    <a:pt x="2145" y="32433"/>
                  </a:lnTo>
                  <a:lnTo>
                    <a:pt x="1401" y="36852"/>
                  </a:lnTo>
                  <a:lnTo>
                    <a:pt x="905" y="41703"/>
                  </a:lnTo>
                  <a:lnTo>
                    <a:pt x="354" y="49633"/>
                  </a:lnTo>
                  <a:lnTo>
                    <a:pt x="207" y="53081"/>
                  </a:lnTo>
                  <a:lnTo>
                    <a:pt x="902" y="57284"/>
                  </a:lnTo>
                  <a:lnTo>
                    <a:pt x="2160" y="61992"/>
                  </a:lnTo>
                  <a:lnTo>
                    <a:pt x="3792" y="67035"/>
                  </a:lnTo>
                  <a:lnTo>
                    <a:pt x="4880" y="72303"/>
                  </a:lnTo>
                  <a:lnTo>
                    <a:pt x="5606" y="77719"/>
                  </a:lnTo>
                  <a:lnTo>
                    <a:pt x="6089" y="83235"/>
                  </a:lnTo>
                  <a:lnTo>
                    <a:pt x="7205" y="88817"/>
                  </a:lnTo>
                  <a:lnTo>
                    <a:pt x="8743" y="94444"/>
                  </a:lnTo>
                  <a:lnTo>
                    <a:pt x="10562" y="100100"/>
                  </a:lnTo>
                  <a:lnTo>
                    <a:pt x="11775" y="106728"/>
                  </a:lnTo>
                  <a:lnTo>
                    <a:pt x="12583" y="114004"/>
                  </a:lnTo>
                  <a:lnTo>
                    <a:pt x="13122" y="121713"/>
                  </a:lnTo>
                  <a:lnTo>
                    <a:pt x="13481" y="128757"/>
                  </a:lnTo>
                  <a:lnTo>
                    <a:pt x="13881" y="141663"/>
                  </a:lnTo>
                  <a:lnTo>
                    <a:pt x="14137" y="172315"/>
                  </a:lnTo>
                  <a:lnTo>
                    <a:pt x="14200" y="311288"/>
                  </a:lnTo>
                  <a:lnTo>
                    <a:pt x="14994" y="314195"/>
                  </a:lnTo>
                  <a:lnTo>
                    <a:pt x="16317" y="317086"/>
                  </a:lnTo>
                  <a:lnTo>
                    <a:pt x="20351" y="324018"/>
                  </a:lnTo>
                  <a:lnTo>
                    <a:pt x="21476" y="325539"/>
                  </a:lnTo>
                  <a:lnTo>
                    <a:pt x="24842" y="329770"/>
                  </a:lnTo>
                  <a:lnTo>
                    <a:pt x="25263" y="331279"/>
                  </a:lnTo>
                  <a:lnTo>
                    <a:pt x="24751" y="332285"/>
                  </a:lnTo>
                  <a:lnTo>
                    <a:pt x="23615" y="332956"/>
                  </a:lnTo>
                  <a:lnTo>
                    <a:pt x="22064" y="332450"/>
                  </a:lnTo>
                  <a:lnTo>
                    <a:pt x="20236" y="331161"/>
                  </a:lnTo>
                  <a:lnTo>
                    <a:pt x="14200" y="32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41"/>
            <p:cNvSpPr/>
            <p:nvPr/>
          </p:nvSpPr>
          <p:spPr>
            <a:xfrm>
              <a:off x="1435893" y="960119"/>
              <a:ext cx="185612" cy="548642"/>
            </a:xfrm>
            <a:custGeom>
              <a:avLst/>
              <a:gdLst/>
              <a:ahLst/>
              <a:cxnLst/>
              <a:rect l="0" t="0" r="0" b="0"/>
              <a:pathLst>
                <a:path w="185612" h="548642">
                  <a:moveTo>
                    <a:pt x="0" y="0"/>
                  </a:moveTo>
                  <a:lnTo>
                    <a:pt x="0" y="7381"/>
                  </a:lnTo>
                  <a:lnTo>
                    <a:pt x="794" y="7779"/>
                  </a:lnTo>
                  <a:lnTo>
                    <a:pt x="6151" y="8468"/>
                  </a:lnTo>
                  <a:lnTo>
                    <a:pt x="10642" y="13093"/>
                  </a:lnTo>
                  <a:lnTo>
                    <a:pt x="11857" y="15396"/>
                  </a:lnTo>
                  <a:lnTo>
                    <a:pt x="13208" y="20495"/>
                  </a:lnTo>
                  <a:lnTo>
                    <a:pt x="14361" y="22236"/>
                  </a:lnTo>
                  <a:lnTo>
                    <a:pt x="15924" y="23397"/>
                  </a:lnTo>
                  <a:lnTo>
                    <a:pt x="17760" y="24171"/>
                  </a:lnTo>
                  <a:lnTo>
                    <a:pt x="18984" y="25639"/>
                  </a:lnTo>
                  <a:lnTo>
                    <a:pt x="19800" y="27570"/>
                  </a:lnTo>
                  <a:lnTo>
                    <a:pt x="23065" y="37379"/>
                  </a:lnTo>
                  <a:lnTo>
                    <a:pt x="26920" y="46141"/>
                  </a:lnTo>
                  <a:lnTo>
                    <a:pt x="31279" y="53210"/>
                  </a:lnTo>
                  <a:lnTo>
                    <a:pt x="34347" y="56428"/>
                  </a:lnTo>
                  <a:lnTo>
                    <a:pt x="37979" y="59527"/>
                  </a:lnTo>
                  <a:lnTo>
                    <a:pt x="41988" y="62545"/>
                  </a:lnTo>
                  <a:lnTo>
                    <a:pt x="45454" y="65509"/>
                  </a:lnTo>
                  <a:lnTo>
                    <a:pt x="48559" y="68438"/>
                  </a:lnTo>
                  <a:lnTo>
                    <a:pt x="54126" y="74232"/>
                  </a:lnTo>
                  <a:lnTo>
                    <a:pt x="59245" y="79982"/>
                  </a:lnTo>
                  <a:lnTo>
                    <a:pt x="69794" y="92387"/>
                  </a:lnTo>
                  <a:lnTo>
                    <a:pt x="77586" y="101704"/>
                  </a:lnTo>
                  <a:lnTo>
                    <a:pt x="81887" y="105903"/>
                  </a:lnTo>
                  <a:lnTo>
                    <a:pt x="86341" y="109655"/>
                  </a:lnTo>
                  <a:lnTo>
                    <a:pt x="90898" y="113108"/>
                  </a:lnTo>
                  <a:lnTo>
                    <a:pt x="95524" y="117316"/>
                  </a:lnTo>
                  <a:lnTo>
                    <a:pt x="100195" y="122026"/>
                  </a:lnTo>
                  <a:lnTo>
                    <a:pt x="108825" y="131386"/>
                  </a:lnTo>
                  <a:lnTo>
                    <a:pt x="115306" y="138722"/>
                  </a:lnTo>
                  <a:lnTo>
                    <a:pt x="136999" y="164430"/>
                  </a:lnTo>
                  <a:lnTo>
                    <a:pt x="142380" y="173410"/>
                  </a:lnTo>
                  <a:lnTo>
                    <a:pt x="144926" y="178472"/>
                  </a:lnTo>
                  <a:lnTo>
                    <a:pt x="148211" y="183751"/>
                  </a:lnTo>
                  <a:lnTo>
                    <a:pt x="151989" y="189176"/>
                  </a:lnTo>
                  <a:lnTo>
                    <a:pt x="156095" y="194698"/>
                  </a:lnTo>
                  <a:lnTo>
                    <a:pt x="159626" y="200284"/>
                  </a:lnTo>
                  <a:lnTo>
                    <a:pt x="162774" y="205913"/>
                  </a:lnTo>
                  <a:lnTo>
                    <a:pt x="168388" y="217247"/>
                  </a:lnTo>
                  <a:lnTo>
                    <a:pt x="173528" y="228635"/>
                  </a:lnTo>
                  <a:lnTo>
                    <a:pt x="180885" y="245756"/>
                  </a:lnTo>
                  <a:lnTo>
                    <a:pt x="183581" y="257180"/>
                  </a:lnTo>
                  <a:lnTo>
                    <a:pt x="184779" y="269560"/>
                  </a:lnTo>
                  <a:lnTo>
                    <a:pt x="185312" y="284587"/>
                  </a:lnTo>
                  <a:lnTo>
                    <a:pt x="185611" y="304562"/>
                  </a:lnTo>
                  <a:lnTo>
                    <a:pt x="183565" y="319193"/>
                  </a:lnTo>
                  <a:lnTo>
                    <a:pt x="180009" y="334269"/>
                  </a:lnTo>
                  <a:lnTo>
                    <a:pt x="175784" y="347319"/>
                  </a:lnTo>
                  <a:lnTo>
                    <a:pt x="173376" y="362009"/>
                  </a:lnTo>
                  <a:lnTo>
                    <a:pt x="171512" y="377111"/>
                  </a:lnTo>
                  <a:lnTo>
                    <a:pt x="168038" y="390173"/>
                  </a:lnTo>
                  <a:lnTo>
                    <a:pt x="163848" y="402328"/>
                  </a:lnTo>
                  <a:lnTo>
                    <a:pt x="159341" y="415033"/>
                  </a:lnTo>
                  <a:lnTo>
                    <a:pt x="154691" y="430204"/>
                  </a:lnTo>
                  <a:lnTo>
                    <a:pt x="151546" y="437298"/>
                  </a:lnTo>
                  <a:lnTo>
                    <a:pt x="147862" y="443932"/>
                  </a:lnTo>
                  <a:lnTo>
                    <a:pt x="143819" y="450260"/>
                  </a:lnTo>
                  <a:lnTo>
                    <a:pt x="139536" y="456383"/>
                  </a:lnTo>
                  <a:lnTo>
                    <a:pt x="135092" y="462371"/>
                  </a:lnTo>
                  <a:lnTo>
                    <a:pt x="125922" y="474104"/>
                  </a:lnTo>
                  <a:lnTo>
                    <a:pt x="102356" y="502889"/>
                  </a:lnTo>
                  <a:lnTo>
                    <a:pt x="97607" y="507662"/>
                  </a:lnTo>
                  <a:lnTo>
                    <a:pt x="92852" y="511796"/>
                  </a:lnTo>
                  <a:lnTo>
                    <a:pt x="88095" y="515505"/>
                  </a:lnTo>
                  <a:lnTo>
                    <a:pt x="83337" y="518930"/>
                  </a:lnTo>
                  <a:lnTo>
                    <a:pt x="78576" y="522166"/>
                  </a:lnTo>
                  <a:lnTo>
                    <a:pt x="73816" y="525276"/>
                  </a:lnTo>
                  <a:lnTo>
                    <a:pt x="69848" y="528302"/>
                  </a:lnTo>
                  <a:lnTo>
                    <a:pt x="66409" y="531271"/>
                  </a:lnTo>
                  <a:lnTo>
                    <a:pt x="63323" y="534204"/>
                  </a:lnTo>
                  <a:lnTo>
                    <a:pt x="59678" y="536158"/>
                  </a:lnTo>
                  <a:lnTo>
                    <a:pt x="55660" y="537462"/>
                  </a:lnTo>
                  <a:lnTo>
                    <a:pt x="51394" y="538331"/>
                  </a:lnTo>
                  <a:lnTo>
                    <a:pt x="47757" y="538910"/>
                  </a:lnTo>
                  <a:lnTo>
                    <a:pt x="44538" y="539296"/>
                  </a:lnTo>
                  <a:lnTo>
                    <a:pt x="37461" y="539915"/>
                  </a:lnTo>
                  <a:lnTo>
                    <a:pt x="32443" y="540023"/>
                  </a:lnTo>
                  <a:lnTo>
                    <a:pt x="29721" y="540055"/>
                  </a:lnTo>
                  <a:lnTo>
                    <a:pt x="29339" y="541012"/>
                  </a:lnTo>
                  <a:lnTo>
                    <a:pt x="28915" y="544615"/>
                  </a:lnTo>
                  <a:lnTo>
                    <a:pt x="28008" y="545957"/>
                  </a:lnTo>
                  <a:lnTo>
                    <a:pt x="26609" y="546851"/>
                  </a:lnTo>
                  <a:lnTo>
                    <a:pt x="21432" y="5486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42"/>
            <p:cNvSpPr/>
            <p:nvPr/>
          </p:nvSpPr>
          <p:spPr>
            <a:xfrm>
              <a:off x="2164887" y="1062999"/>
              <a:ext cx="128257" cy="371525"/>
            </a:xfrm>
            <a:custGeom>
              <a:avLst/>
              <a:gdLst/>
              <a:ahLst/>
              <a:cxnLst/>
              <a:rect l="0" t="0" r="0" b="0"/>
              <a:pathLst>
                <a:path w="128257" h="371525">
                  <a:moveTo>
                    <a:pt x="121113" y="17135"/>
                  </a:moveTo>
                  <a:lnTo>
                    <a:pt x="121113" y="4117"/>
                  </a:lnTo>
                  <a:lnTo>
                    <a:pt x="120319" y="2741"/>
                  </a:lnTo>
                  <a:lnTo>
                    <a:pt x="118996" y="1824"/>
                  </a:lnTo>
                  <a:lnTo>
                    <a:pt x="115409" y="806"/>
                  </a:lnTo>
                  <a:lnTo>
                    <a:pt x="113342" y="534"/>
                  </a:lnTo>
                  <a:lnTo>
                    <a:pt x="111170" y="353"/>
                  </a:lnTo>
                  <a:lnTo>
                    <a:pt x="108928" y="232"/>
                  </a:lnTo>
                  <a:lnTo>
                    <a:pt x="104320" y="98"/>
                  </a:lnTo>
                  <a:lnTo>
                    <a:pt x="86353" y="0"/>
                  </a:lnTo>
                  <a:lnTo>
                    <a:pt x="82064" y="949"/>
                  </a:lnTo>
                  <a:lnTo>
                    <a:pt x="77618" y="2535"/>
                  </a:lnTo>
                  <a:lnTo>
                    <a:pt x="73066" y="4544"/>
                  </a:lnTo>
                  <a:lnTo>
                    <a:pt x="69238" y="6836"/>
                  </a:lnTo>
                  <a:lnTo>
                    <a:pt x="65892" y="9317"/>
                  </a:lnTo>
                  <a:lnTo>
                    <a:pt x="62868" y="11923"/>
                  </a:lnTo>
                  <a:lnTo>
                    <a:pt x="59264" y="14613"/>
                  </a:lnTo>
                  <a:lnTo>
                    <a:pt x="55274" y="17359"/>
                  </a:lnTo>
                  <a:lnTo>
                    <a:pt x="51026" y="20142"/>
                  </a:lnTo>
                  <a:lnTo>
                    <a:pt x="47401" y="22950"/>
                  </a:lnTo>
                  <a:lnTo>
                    <a:pt x="44190" y="25774"/>
                  </a:lnTo>
                  <a:lnTo>
                    <a:pt x="41256" y="28610"/>
                  </a:lnTo>
                  <a:lnTo>
                    <a:pt x="38506" y="31452"/>
                  </a:lnTo>
                  <a:lnTo>
                    <a:pt x="35879" y="34300"/>
                  </a:lnTo>
                  <a:lnTo>
                    <a:pt x="33334" y="37151"/>
                  </a:lnTo>
                  <a:lnTo>
                    <a:pt x="30844" y="40957"/>
                  </a:lnTo>
                  <a:lnTo>
                    <a:pt x="28389" y="45399"/>
                  </a:lnTo>
                  <a:lnTo>
                    <a:pt x="25960" y="50265"/>
                  </a:lnTo>
                  <a:lnTo>
                    <a:pt x="23546" y="54462"/>
                  </a:lnTo>
                  <a:lnTo>
                    <a:pt x="21143" y="58212"/>
                  </a:lnTo>
                  <a:lnTo>
                    <a:pt x="18748" y="61665"/>
                  </a:lnTo>
                  <a:lnTo>
                    <a:pt x="16357" y="65872"/>
                  </a:lnTo>
                  <a:lnTo>
                    <a:pt x="13969" y="70581"/>
                  </a:lnTo>
                  <a:lnTo>
                    <a:pt x="11584" y="75626"/>
                  </a:lnTo>
                  <a:lnTo>
                    <a:pt x="8933" y="86311"/>
                  </a:lnTo>
                  <a:lnTo>
                    <a:pt x="8226" y="91828"/>
                  </a:lnTo>
                  <a:lnTo>
                    <a:pt x="5324" y="100497"/>
                  </a:lnTo>
                  <a:lnTo>
                    <a:pt x="3439" y="104142"/>
                  </a:lnTo>
                  <a:lnTo>
                    <a:pt x="1344" y="113273"/>
                  </a:lnTo>
                  <a:lnTo>
                    <a:pt x="414" y="122728"/>
                  </a:lnTo>
                  <a:lnTo>
                    <a:pt x="0" y="130106"/>
                  </a:lnTo>
                  <a:lnTo>
                    <a:pt x="683" y="133406"/>
                  </a:lnTo>
                  <a:lnTo>
                    <a:pt x="3559" y="139614"/>
                  </a:lnTo>
                  <a:lnTo>
                    <a:pt x="7483" y="145548"/>
                  </a:lnTo>
                  <a:lnTo>
                    <a:pt x="9641" y="148464"/>
                  </a:lnTo>
                  <a:lnTo>
                    <a:pt x="11873" y="150408"/>
                  </a:lnTo>
                  <a:lnTo>
                    <a:pt x="14155" y="151704"/>
                  </a:lnTo>
                  <a:lnTo>
                    <a:pt x="16470" y="152568"/>
                  </a:lnTo>
                  <a:lnTo>
                    <a:pt x="18807" y="153144"/>
                  </a:lnTo>
                  <a:lnTo>
                    <a:pt x="21159" y="153528"/>
                  </a:lnTo>
                  <a:lnTo>
                    <a:pt x="23521" y="153783"/>
                  </a:lnTo>
                  <a:lnTo>
                    <a:pt x="25889" y="153954"/>
                  </a:lnTo>
                  <a:lnTo>
                    <a:pt x="30637" y="154144"/>
                  </a:lnTo>
                  <a:lnTo>
                    <a:pt x="40152" y="154266"/>
                  </a:lnTo>
                  <a:lnTo>
                    <a:pt x="44914" y="154282"/>
                  </a:lnTo>
                  <a:lnTo>
                    <a:pt x="47295" y="153334"/>
                  </a:lnTo>
                  <a:lnTo>
                    <a:pt x="49675" y="151750"/>
                  </a:lnTo>
                  <a:lnTo>
                    <a:pt x="52057" y="149741"/>
                  </a:lnTo>
                  <a:lnTo>
                    <a:pt x="54438" y="147449"/>
                  </a:lnTo>
                  <a:lnTo>
                    <a:pt x="56819" y="144969"/>
                  </a:lnTo>
                  <a:lnTo>
                    <a:pt x="59200" y="142363"/>
                  </a:lnTo>
                  <a:lnTo>
                    <a:pt x="63963" y="136927"/>
                  </a:lnTo>
                  <a:lnTo>
                    <a:pt x="66344" y="134144"/>
                  </a:lnTo>
                  <a:lnTo>
                    <a:pt x="67931" y="131336"/>
                  </a:lnTo>
                  <a:lnTo>
                    <a:pt x="69695" y="125676"/>
                  </a:lnTo>
                  <a:lnTo>
                    <a:pt x="71753" y="122834"/>
                  </a:lnTo>
                  <a:lnTo>
                    <a:pt x="74712" y="119986"/>
                  </a:lnTo>
                  <a:lnTo>
                    <a:pt x="78273" y="117135"/>
                  </a:lnTo>
                  <a:lnTo>
                    <a:pt x="80647" y="114282"/>
                  </a:lnTo>
                  <a:lnTo>
                    <a:pt x="82229" y="111427"/>
                  </a:lnTo>
                  <a:lnTo>
                    <a:pt x="83284" y="108572"/>
                  </a:lnTo>
                  <a:lnTo>
                    <a:pt x="85575" y="104763"/>
                  </a:lnTo>
                  <a:lnTo>
                    <a:pt x="88689" y="100319"/>
                  </a:lnTo>
                  <a:lnTo>
                    <a:pt x="95590" y="91253"/>
                  </a:lnTo>
                  <a:lnTo>
                    <a:pt x="101302" y="84049"/>
                  </a:lnTo>
                  <a:lnTo>
                    <a:pt x="108981" y="74638"/>
                  </a:lnTo>
                  <a:lnTo>
                    <a:pt x="111438" y="70711"/>
                  </a:lnTo>
                  <a:lnTo>
                    <a:pt x="113869" y="66187"/>
                  </a:lnTo>
                  <a:lnTo>
                    <a:pt x="116283" y="61267"/>
                  </a:lnTo>
                  <a:lnTo>
                    <a:pt x="118966" y="53259"/>
                  </a:lnTo>
                  <a:lnTo>
                    <a:pt x="120476" y="43396"/>
                  </a:lnTo>
                  <a:lnTo>
                    <a:pt x="120689" y="40358"/>
                  </a:lnTo>
                  <a:lnTo>
                    <a:pt x="121624" y="38332"/>
                  </a:lnTo>
                  <a:lnTo>
                    <a:pt x="123041" y="36982"/>
                  </a:lnTo>
                  <a:lnTo>
                    <a:pt x="124779" y="36081"/>
                  </a:lnTo>
                  <a:lnTo>
                    <a:pt x="125144" y="34528"/>
                  </a:lnTo>
                  <a:lnTo>
                    <a:pt x="124594" y="32541"/>
                  </a:lnTo>
                  <a:lnTo>
                    <a:pt x="123434" y="30263"/>
                  </a:lnTo>
                  <a:lnTo>
                    <a:pt x="123454" y="28745"/>
                  </a:lnTo>
                  <a:lnTo>
                    <a:pt x="124261" y="27733"/>
                  </a:lnTo>
                  <a:lnTo>
                    <a:pt x="127467" y="26108"/>
                  </a:lnTo>
                  <a:lnTo>
                    <a:pt x="127730" y="26927"/>
                  </a:lnTo>
                  <a:lnTo>
                    <a:pt x="128236" y="38489"/>
                  </a:lnTo>
                  <a:lnTo>
                    <a:pt x="128256" y="74822"/>
                  </a:lnTo>
                  <a:lnTo>
                    <a:pt x="126139" y="85954"/>
                  </a:lnTo>
                  <a:lnTo>
                    <a:pt x="124464" y="91590"/>
                  </a:lnTo>
                  <a:lnTo>
                    <a:pt x="123347" y="98204"/>
                  </a:lnTo>
                  <a:lnTo>
                    <a:pt x="122602" y="105471"/>
                  </a:lnTo>
                  <a:lnTo>
                    <a:pt x="122105" y="113173"/>
                  </a:lnTo>
                  <a:lnTo>
                    <a:pt x="120981" y="120213"/>
                  </a:lnTo>
                  <a:lnTo>
                    <a:pt x="119437" y="126812"/>
                  </a:lnTo>
                  <a:lnTo>
                    <a:pt x="117614" y="133115"/>
                  </a:lnTo>
                  <a:lnTo>
                    <a:pt x="116399" y="140175"/>
                  </a:lnTo>
                  <a:lnTo>
                    <a:pt x="115589" y="147740"/>
                  </a:lnTo>
                  <a:lnTo>
                    <a:pt x="115049" y="155640"/>
                  </a:lnTo>
                  <a:lnTo>
                    <a:pt x="113895" y="163764"/>
                  </a:lnTo>
                  <a:lnTo>
                    <a:pt x="112332" y="172038"/>
                  </a:lnTo>
                  <a:lnTo>
                    <a:pt x="110496" y="180411"/>
                  </a:lnTo>
                  <a:lnTo>
                    <a:pt x="108479" y="187899"/>
                  </a:lnTo>
                  <a:lnTo>
                    <a:pt x="106340" y="194795"/>
                  </a:lnTo>
                  <a:lnTo>
                    <a:pt x="104121" y="201298"/>
                  </a:lnTo>
                  <a:lnTo>
                    <a:pt x="102641" y="207538"/>
                  </a:lnTo>
                  <a:lnTo>
                    <a:pt x="101654" y="213603"/>
                  </a:lnTo>
                  <a:lnTo>
                    <a:pt x="100997" y="219551"/>
                  </a:lnTo>
                  <a:lnTo>
                    <a:pt x="100558" y="226374"/>
                  </a:lnTo>
                  <a:lnTo>
                    <a:pt x="100266" y="233781"/>
                  </a:lnTo>
                  <a:lnTo>
                    <a:pt x="100071" y="241576"/>
                  </a:lnTo>
                  <a:lnTo>
                    <a:pt x="99147" y="248677"/>
                  </a:lnTo>
                  <a:lnTo>
                    <a:pt x="97738" y="255317"/>
                  </a:lnTo>
                  <a:lnTo>
                    <a:pt x="96004" y="261648"/>
                  </a:lnTo>
                  <a:lnTo>
                    <a:pt x="94849" y="267774"/>
                  </a:lnTo>
                  <a:lnTo>
                    <a:pt x="94078" y="273763"/>
                  </a:lnTo>
                  <a:lnTo>
                    <a:pt x="93565" y="279660"/>
                  </a:lnTo>
                  <a:lnTo>
                    <a:pt x="93222" y="285497"/>
                  </a:lnTo>
                  <a:lnTo>
                    <a:pt x="92842" y="297062"/>
                  </a:lnTo>
                  <a:lnTo>
                    <a:pt x="92628" y="314283"/>
                  </a:lnTo>
                  <a:lnTo>
                    <a:pt x="92564" y="331451"/>
                  </a:lnTo>
                  <a:lnTo>
                    <a:pt x="91762" y="336217"/>
                  </a:lnTo>
                  <a:lnTo>
                    <a:pt x="88753" y="344052"/>
                  </a:lnTo>
                  <a:lnTo>
                    <a:pt x="86887" y="353249"/>
                  </a:lnTo>
                  <a:lnTo>
                    <a:pt x="86057" y="362735"/>
                  </a:lnTo>
                  <a:lnTo>
                    <a:pt x="85590" y="371524"/>
                  </a:lnTo>
                  <a:lnTo>
                    <a:pt x="85525" y="371505"/>
                  </a:lnTo>
                  <a:lnTo>
                    <a:pt x="85394" y="3686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43"/>
            <p:cNvSpPr/>
            <p:nvPr/>
          </p:nvSpPr>
          <p:spPr>
            <a:xfrm>
              <a:off x="2386012" y="1174432"/>
              <a:ext cx="114301" cy="222886"/>
            </a:xfrm>
            <a:custGeom>
              <a:avLst/>
              <a:gdLst/>
              <a:ahLst/>
              <a:cxnLst/>
              <a:rect l="0" t="0" r="0" b="0"/>
              <a:pathLst>
                <a:path w="114301" h="222886">
                  <a:moveTo>
                    <a:pt x="0" y="0"/>
                  </a:moveTo>
                  <a:lnTo>
                    <a:pt x="4116" y="0"/>
                  </a:lnTo>
                  <a:lnTo>
                    <a:pt x="2358" y="0"/>
                  </a:lnTo>
                  <a:lnTo>
                    <a:pt x="6911" y="0"/>
                  </a:lnTo>
                  <a:lnTo>
                    <a:pt x="9157" y="2540"/>
                  </a:lnTo>
                  <a:lnTo>
                    <a:pt x="17066" y="11932"/>
                  </a:lnTo>
                  <a:lnTo>
                    <a:pt x="18521" y="14622"/>
                  </a:lnTo>
                  <a:lnTo>
                    <a:pt x="20138" y="20151"/>
                  </a:lnTo>
                  <a:lnTo>
                    <a:pt x="20856" y="25784"/>
                  </a:lnTo>
                  <a:lnTo>
                    <a:pt x="21048" y="28619"/>
                  </a:lnTo>
                  <a:lnTo>
                    <a:pt x="21970" y="32414"/>
                  </a:lnTo>
                  <a:lnTo>
                    <a:pt x="23378" y="36850"/>
                  </a:lnTo>
                  <a:lnTo>
                    <a:pt x="25110" y="41711"/>
                  </a:lnTo>
                  <a:lnTo>
                    <a:pt x="26265" y="45905"/>
                  </a:lnTo>
                  <a:lnTo>
                    <a:pt x="27035" y="49653"/>
                  </a:lnTo>
                  <a:lnTo>
                    <a:pt x="27548" y="53105"/>
                  </a:lnTo>
                  <a:lnTo>
                    <a:pt x="27891" y="57311"/>
                  </a:lnTo>
                  <a:lnTo>
                    <a:pt x="28119" y="62020"/>
                  </a:lnTo>
                  <a:lnTo>
                    <a:pt x="28372" y="72332"/>
                  </a:lnTo>
                  <a:lnTo>
                    <a:pt x="28548" y="95579"/>
                  </a:lnTo>
                  <a:lnTo>
                    <a:pt x="29351" y="99915"/>
                  </a:lnTo>
                  <a:lnTo>
                    <a:pt x="30680" y="104710"/>
                  </a:lnTo>
                  <a:lnTo>
                    <a:pt x="32359" y="109811"/>
                  </a:lnTo>
                  <a:lnTo>
                    <a:pt x="34273" y="115118"/>
                  </a:lnTo>
                  <a:lnTo>
                    <a:pt x="38516" y="126093"/>
                  </a:lnTo>
                  <a:lnTo>
                    <a:pt x="40758" y="130735"/>
                  </a:lnTo>
                  <a:lnTo>
                    <a:pt x="43047" y="134782"/>
                  </a:lnTo>
                  <a:lnTo>
                    <a:pt x="45367" y="138432"/>
                  </a:lnTo>
                  <a:lnTo>
                    <a:pt x="47707" y="142770"/>
                  </a:lnTo>
                  <a:lnTo>
                    <a:pt x="50061" y="147568"/>
                  </a:lnTo>
                  <a:lnTo>
                    <a:pt x="52424" y="152671"/>
                  </a:lnTo>
                  <a:lnTo>
                    <a:pt x="54793" y="157026"/>
                  </a:lnTo>
                  <a:lnTo>
                    <a:pt x="57166" y="160881"/>
                  </a:lnTo>
                  <a:lnTo>
                    <a:pt x="59542" y="164404"/>
                  </a:lnTo>
                  <a:lnTo>
                    <a:pt x="61920" y="167705"/>
                  </a:lnTo>
                  <a:lnTo>
                    <a:pt x="64298" y="170859"/>
                  </a:lnTo>
                  <a:lnTo>
                    <a:pt x="66678" y="173913"/>
                  </a:lnTo>
                  <a:lnTo>
                    <a:pt x="68264" y="176902"/>
                  </a:lnTo>
                  <a:lnTo>
                    <a:pt x="70028" y="182763"/>
                  </a:lnTo>
                  <a:lnTo>
                    <a:pt x="71291" y="186612"/>
                  </a:lnTo>
                  <a:lnTo>
                    <a:pt x="72927" y="191083"/>
                  </a:lnTo>
                  <a:lnTo>
                    <a:pt x="74812" y="195969"/>
                  </a:lnTo>
                  <a:lnTo>
                    <a:pt x="76862" y="200178"/>
                  </a:lnTo>
                  <a:lnTo>
                    <a:pt x="79023" y="203937"/>
                  </a:lnTo>
                  <a:lnTo>
                    <a:pt x="84401" y="212263"/>
                  </a:lnTo>
                  <a:lnTo>
                    <a:pt x="87253" y="215942"/>
                  </a:lnTo>
                  <a:lnTo>
                    <a:pt x="89125" y="218256"/>
                  </a:lnTo>
                  <a:lnTo>
                    <a:pt x="91167" y="219799"/>
                  </a:lnTo>
                  <a:lnTo>
                    <a:pt x="93321" y="220828"/>
                  </a:lnTo>
                  <a:lnTo>
                    <a:pt x="98691" y="222479"/>
                  </a:lnTo>
                  <a:lnTo>
                    <a:pt x="101542" y="222704"/>
                  </a:lnTo>
                  <a:lnTo>
                    <a:pt x="105455" y="222805"/>
                  </a:lnTo>
                  <a:lnTo>
                    <a:pt x="11430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44"/>
            <p:cNvSpPr/>
            <p:nvPr/>
          </p:nvSpPr>
          <p:spPr>
            <a:xfrm>
              <a:off x="2564937" y="1037386"/>
              <a:ext cx="128257" cy="162765"/>
            </a:xfrm>
            <a:custGeom>
              <a:avLst/>
              <a:gdLst/>
              <a:ahLst/>
              <a:cxnLst/>
              <a:rect l="0" t="0" r="0" b="0"/>
              <a:pathLst>
                <a:path w="128257" h="162765">
                  <a:moveTo>
                    <a:pt x="13956" y="34176"/>
                  </a:moveTo>
                  <a:lnTo>
                    <a:pt x="13956" y="29625"/>
                  </a:lnTo>
                  <a:lnTo>
                    <a:pt x="13163" y="28285"/>
                  </a:lnTo>
                  <a:lnTo>
                    <a:pt x="11840" y="27391"/>
                  </a:lnTo>
                  <a:lnTo>
                    <a:pt x="10164" y="26795"/>
                  </a:lnTo>
                  <a:lnTo>
                    <a:pt x="9841" y="26398"/>
                  </a:lnTo>
                  <a:lnTo>
                    <a:pt x="10418" y="26133"/>
                  </a:lnTo>
                  <a:lnTo>
                    <a:pt x="11598" y="25957"/>
                  </a:lnTo>
                  <a:lnTo>
                    <a:pt x="12384" y="24886"/>
                  </a:lnTo>
                  <a:lnTo>
                    <a:pt x="12908" y="23220"/>
                  </a:lnTo>
                  <a:lnTo>
                    <a:pt x="13749" y="18254"/>
                  </a:lnTo>
                  <a:lnTo>
                    <a:pt x="14612" y="17846"/>
                  </a:lnTo>
                  <a:lnTo>
                    <a:pt x="17687" y="17393"/>
                  </a:lnTo>
                  <a:lnTo>
                    <a:pt x="19619" y="16320"/>
                  </a:lnTo>
                  <a:lnTo>
                    <a:pt x="21700" y="14652"/>
                  </a:lnTo>
                  <a:lnTo>
                    <a:pt x="23881" y="12588"/>
                  </a:lnTo>
                  <a:lnTo>
                    <a:pt x="26129" y="11211"/>
                  </a:lnTo>
                  <a:lnTo>
                    <a:pt x="28422" y="10294"/>
                  </a:lnTo>
                  <a:lnTo>
                    <a:pt x="30744" y="9682"/>
                  </a:lnTo>
                  <a:lnTo>
                    <a:pt x="33085" y="8322"/>
                  </a:lnTo>
                  <a:lnTo>
                    <a:pt x="35440" y="6462"/>
                  </a:lnTo>
                  <a:lnTo>
                    <a:pt x="37804" y="4270"/>
                  </a:lnTo>
                  <a:lnTo>
                    <a:pt x="40174" y="2809"/>
                  </a:lnTo>
                  <a:lnTo>
                    <a:pt x="42547" y="1835"/>
                  </a:lnTo>
                  <a:lnTo>
                    <a:pt x="44923" y="1185"/>
                  </a:lnTo>
                  <a:lnTo>
                    <a:pt x="47301" y="752"/>
                  </a:lnTo>
                  <a:lnTo>
                    <a:pt x="49680" y="463"/>
                  </a:lnTo>
                  <a:lnTo>
                    <a:pt x="52059" y="271"/>
                  </a:lnTo>
                  <a:lnTo>
                    <a:pt x="54440" y="143"/>
                  </a:lnTo>
                  <a:lnTo>
                    <a:pt x="59201" y="0"/>
                  </a:lnTo>
                  <a:lnTo>
                    <a:pt x="61582" y="915"/>
                  </a:lnTo>
                  <a:lnTo>
                    <a:pt x="63963" y="2477"/>
                  </a:lnTo>
                  <a:lnTo>
                    <a:pt x="66344" y="4471"/>
                  </a:lnTo>
                  <a:lnTo>
                    <a:pt x="68725" y="5800"/>
                  </a:lnTo>
                  <a:lnTo>
                    <a:pt x="71107" y="6686"/>
                  </a:lnTo>
                  <a:lnTo>
                    <a:pt x="76839" y="8109"/>
                  </a:lnTo>
                  <a:lnTo>
                    <a:pt x="79740" y="10843"/>
                  </a:lnTo>
                  <a:lnTo>
                    <a:pt x="83674" y="15233"/>
                  </a:lnTo>
                  <a:lnTo>
                    <a:pt x="91214" y="24050"/>
                  </a:lnTo>
                  <a:lnTo>
                    <a:pt x="91655" y="25520"/>
                  </a:lnTo>
                  <a:lnTo>
                    <a:pt x="92145" y="29694"/>
                  </a:lnTo>
                  <a:lnTo>
                    <a:pt x="92363" y="34724"/>
                  </a:lnTo>
                  <a:lnTo>
                    <a:pt x="92460" y="40135"/>
                  </a:lnTo>
                  <a:lnTo>
                    <a:pt x="92534" y="70141"/>
                  </a:lnTo>
                  <a:lnTo>
                    <a:pt x="91742" y="73393"/>
                  </a:lnTo>
                  <a:lnTo>
                    <a:pt x="90419" y="76513"/>
                  </a:lnTo>
                  <a:lnTo>
                    <a:pt x="88744" y="79546"/>
                  </a:lnTo>
                  <a:lnTo>
                    <a:pt x="86834" y="83473"/>
                  </a:lnTo>
                  <a:lnTo>
                    <a:pt x="84766" y="87995"/>
                  </a:lnTo>
                  <a:lnTo>
                    <a:pt x="82594" y="92916"/>
                  </a:lnTo>
                  <a:lnTo>
                    <a:pt x="80353" y="97148"/>
                  </a:lnTo>
                  <a:lnTo>
                    <a:pt x="78064" y="100923"/>
                  </a:lnTo>
                  <a:lnTo>
                    <a:pt x="75745" y="104391"/>
                  </a:lnTo>
                  <a:lnTo>
                    <a:pt x="73405" y="107656"/>
                  </a:lnTo>
                  <a:lnTo>
                    <a:pt x="71051" y="110785"/>
                  </a:lnTo>
                  <a:lnTo>
                    <a:pt x="66319" y="116802"/>
                  </a:lnTo>
                  <a:lnTo>
                    <a:pt x="61570" y="122651"/>
                  </a:lnTo>
                  <a:lnTo>
                    <a:pt x="58399" y="125544"/>
                  </a:lnTo>
                  <a:lnTo>
                    <a:pt x="54697" y="128426"/>
                  </a:lnTo>
                  <a:lnTo>
                    <a:pt x="50642" y="131299"/>
                  </a:lnTo>
                  <a:lnTo>
                    <a:pt x="47145" y="134167"/>
                  </a:lnTo>
                  <a:lnTo>
                    <a:pt x="44020" y="137032"/>
                  </a:lnTo>
                  <a:lnTo>
                    <a:pt x="41142" y="139894"/>
                  </a:lnTo>
                  <a:lnTo>
                    <a:pt x="38430" y="141802"/>
                  </a:lnTo>
                  <a:lnTo>
                    <a:pt x="35829" y="143074"/>
                  </a:lnTo>
                  <a:lnTo>
                    <a:pt x="33300" y="143922"/>
                  </a:lnTo>
                  <a:lnTo>
                    <a:pt x="30821" y="145440"/>
                  </a:lnTo>
                  <a:lnTo>
                    <a:pt x="28374" y="147405"/>
                  </a:lnTo>
                  <a:lnTo>
                    <a:pt x="25950" y="149667"/>
                  </a:lnTo>
                  <a:lnTo>
                    <a:pt x="23539" y="151175"/>
                  </a:lnTo>
                  <a:lnTo>
                    <a:pt x="21139" y="152180"/>
                  </a:lnTo>
                  <a:lnTo>
                    <a:pt x="18745" y="152851"/>
                  </a:lnTo>
                  <a:lnTo>
                    <a:pt x="16355" y="153297"/>
                  </a:lnTo>
                  <a:lnTo>
                    <a:pt x="13968" y="153595"/>
                  </a:lnTo>
                  <a:lnTo>
                    <a:pt x="11583" y="153794"/>
                  </a:lnTo>
                  <a:lnTo>
                    <a:pt x="9993" y="152974"/>
                  </a:lnTo>
                  <a:lnTo>
                    <a:pt x="8933" y="151475"/>
                  </a:lnTo>
                  <a:lnTo>
                    <a:pt x="8226" y="149523"/>
                  </a:lnTo>
                  <a:lnTo>
                    <a:pt x="6961" y="148221"/>
                  </a:lnTo>
                  <a:lnTo>
                    <a:pt x="5324" y="147354"/>
                  </a:lnTo>
                  <a:lnTo>
                    <a:pt x="0" y="145720"/>
                  </a:lnTo>
                  <a:lnTo>
                    <a:pt x="3559" y="141098"/>
                  </a:lnTo>
                  <a:lnTo>
                    <a:pt x="5849" y="138247"/>
                  </a:lnTo>
                  <a:lnTo>
                    <a:pt x="6384" y="135040"/>
                  </a:lnTo>
                  <a:lnTo>
                    <a:pt x="6527" y="132851"/>
                  </a:lnTo>
                  <a:lnTo>
                    <a:pt x="7416" y="130439"/>
                  </a:lnTo>
                  <a:lnTo>
                    <a:pt x="8802" y="127879"/>
                  </a:lnTo>
                  <a:lnTo>
                    <a:pt x="10520" y="125220"/>
                  </a:lnTo>
                  <a:lnTo>
                    <a:pt x="12459" y="123447"/>
                  </a:lnTo>
                  <a:lnTo>
                    <a:pt x="14546" y="122265"/>
                  </a:lnTo>
                  <a:lnTo>
                    <a:pt x="16730" y="121477"/>
                  </a:lnTo>
                  <a:lnTo>
                    <a:pt x="18981" y="119999"/>
                  </a:lnTo>
                  <a:lnTo>
                    <a:pt x="21275" y="118061"/>
                  </a:lnTo>
                  <a:lnTo>
                    <a:pt x="23598" y="115817"/>
                  </a:lnTo>
                  <a:lnTo>
                    <a:pt x="26734" y="114321"/>
                  </a:lnTo>
                  <a:lnTo>
                    <a:pt x="30412" y="113323"/>
                  </a:lnTo>
                  <a:lnTo>
                    <a:pt x="34452" y="112658"/>
                  </a:lnTo>
                  <a:lnTo>
                    <a:pt x="37939" y="112215"/>
                  </a:lnTo>
                  <a:lnTo>
                    <a:pt x="41057" y="111920"/>
                  </a:lnTo>
                  <a:lnTo>
                    <a:pt x="43930" y="111723"/>
                  </a:lnTo>
                  <a:lnTo>
                    <a:pt x="51355" y="111504"/>
                  </a:lnTo>
                  <a:lnTo>
                    <a:pt x="65264" y="111363"/>
                  </a:lnTo>
                  <a:lnTo>
                    <a:pt x="68799" y="112304"/>
                  </a:lnTo>
                  <a:lnTo>
                    <a:pt x="72743" y="113884"/>
                  </a:lnTo>
                  <a:lnTo>
                    <a:pt x="76960" y="115890"/>
                  </a:lnTo>
                  <a:lnTo>
                    <a:pt x="81359" y="117227"/>
                  </a:lnTo>
                  <a:lnTo>
                    <a:pt x="85879" y="118118"/>
                  </a:lnTo>
                  <a:lnTo>
                    <a:pt x="90480" y="118713"/>
                  </a:lnTo>
                  <a:lnTo>
                    <a:pt x="94340" y="120061"/>
                  </a:lnTo>
                  <a:lnTo>
                    <a:pt x="97708" y="121913"/>
                  </a:lnTo>
                  <a:lnTo>
                    <a:pt x="100747" y="124100"/>
                  </a:lnTo>
                  <a:lnTo>
                    <a:pt x="103567" y="125558"/>
                  </a:lnTo>
                  <a:lnTo>
                    <a:pt x="106241" y="126530"/>
                  </a:lnTo>
                  <a:lnTo>
                    <a:pt x="108816" y="127178"/>
                  </a:lnTo>
                  <a:lnTo>
                    <a:pt x="110534" y="128562"/>
                  </a:lnTo>
                  <a:lnTo>
                    <a:pt x="111679" y="130438"/>
                  </a:lnTo>
                  <a:lnTo>
                    <a:pt x="112442" y="132640"/>
                  </a:lnTo>
                  <a:lnTo>
                    <a:pt x="115407" y="137628"/>
                  </a:lnTo>
                  <a:lnTo>
                    <a:pt x="119985" y="144040"/>
                  </a:lnTo>
                  <a:lnTo>
                    <a:pt x="122728" y="147457"/>
                  </a:lnTo>
                  <a:lnTo>
                    <a:pt x="127933" y="153797"/>
                  </a:lnTo>
                  <a:lnTo>
                    <a:pt x="128161" y="158625"/>
                  </a:lnTo>
                  <a:lnTo>
                    <a:pt x="128256" y="1627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45"/>
            <p:cNvSpPr/>
            <p:nvPr/>
          </p:nvSpPr>
          <p:spPr>
            <a:xfrm>
              <a:off x="2700337" y="1285875"/>
              <a:ext cx="164307" cy="25718"/>
            </a:xfrm>
            <a:custGeom>
              <a:avLst/>
              <a:gdLst/>
              <a:ahLst/>
              <a:cxnLst/>
              <a:rect l="0" t="0" r="0" b="0"/>
              <a:pathLst>
                <a:path w="164307" h="25718">
                  <a:moveTo>
                    <a:pt x="0" y="25717"/>
                  </a:moveTo>
                  <a:lnTo>
                    <a:pt x="13000" y="25717"/>
                  </a:lnTo>
                  <a:lnTo>
                    <a:pt x="15017" y="24765"/>
                  </a:lnTo>
                  <a:lnTo>
                    <a:pt x="17949" y="23177"/>
                  </a:lnTo>
                  <a:lnTo>
                    <a:pt x="21491" y="21166"/>
                  </a:lnTo>
                  <a:lnTo>
                    <a:pt x="24646" y="19826"/>
                  </a:lnTo>
                  <a:lnTo>
                    <a:pt x="27543" y="18932"/>
                  </a:lnTo>
                  <a:lnTo>
                    <a:pt x="30268" y="18336"/>
                  </a:lnTo>
                  <a:lnTo>
                    <a:pt x="33673" y="17939"/>
                  </a:lnTo>
                  <a:lnTo>
                    <a:pt x="37530" y="17674"/>
                  </a:lnTo>
                  <a:lnTo>
                    <a:pt x="46049" y="17380"/>
                  </a:lnTo>
                  <a:lnTo>
                    <a:pt x="84064" y="17149"/>
                  </a:lnTo>
                  <a:lnTo>
                    <a:pt x="115660" y="17145"/>
                  </a:lnTo>
                  <a:lnTo>
                    <a:pt x="117587" y="16192"/>
                  </a:lnTo>
                  <a:lnTo>
                    <a:pt x="118873" y="14605"/>
                  </a:lnTo>
                  <a:lnTo>
                    <a:pt x="119730" y="12594"/>
                  </a:lnTo>
                  <a:lnTo>
                    <a:pt x="121889" y="11253"/>
                  </a:lnTo>
                  <a:lnTo>
                    <a:pt x="124915" y="10360"/>
                  </a:lnTo>
                  <a:lnTo>
                    <a:pt x="128521" y="9764"/>
                  </a:lnTo>
                  <a:lnTo>
                    <a:pt x="131718" y="9366"/>
                  </a:lnTo>
                  <a:lnTo>
                    <a:pt x="134643" y="9102"/>
                  </a:lnTo>
                  <a:lnTo>
                    <a:pt x="137387" y="8925"/>
                  </a:lnTo>
                  <a:lnTo>
                    <a:pt x="142553" y="8729"/>
                  </a:lnTo>
                  <a:lnTo>
                    <a:pt x="155733" y="8581"/>
                  </a:lnTo>
                  <a:lnTo>
                    <a:pt x="158644" y="8576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46"/>
            <p:cNvSpPr/>
            <p:nvPr/>
          </p:nvSpPr>
          <p:spPr>
            <a:xfrm>
              <a:off x="2928937" y="1131579"/>
              <a:ext cx="164086" cy="282742"/>
            </a:xfrm>
            <a:custGeom>
              <a:avLst/>
              <a:gdLst/>
              <a:ahLst/>
              <a:cxnLst/>
              <a:rect l="0" t="0" r="0" b="0"/>
              <a:pathLst>
                <a:path w="164086" h="282742">
                  <a:moveTo>
                    <a:pt x="50006" y="8563"/>
                  </a:moveTo>
                  <a:lnTo>
                    <a:pt x="59949" y="8563"/>
                  </a:lnTo>
                  <a:lnTo>
                    <a:pt x="62191" y="7610"/>
                  </a:lnTo>
                  <a:lnTo>
                    <a:pt x="66799" y="4012"/>
                  </a:lnTo>
                  <a:lnTo>
                    <a:pt x="71493" y="1778"/>
                  </a:lnTo>
                  <a:lnTo>
                    <a:pt x="73856" y="1182"/>
                  </a:lnTo>
                  <a:lnTo>
                    <a:pt x="77019" y="785"/>
                  </a:lnTo>
                  <a:lnTo>
                    <a:pt x="80714" y="520"/>
                  </a:lnTo>
                  <a:lnTo>
                    <a:pt x="89054" y="226"/>
                  </a:lnTo>
                  <a:lnTo>
                    <a:pt x="122451" y="0"/>
                  </a:lnTo>
                  <a:lnTo>
                    <a:pt x="126084" y="949"/>
                  </a:lnTo>
                  <a:lnTo>
                    <a:pt x="130094" y="2535"/>
                  </a:lnTo>
                  <a:lnTo>
                    <a:pt x="134354" y="4544"/>
                  </a:lnTo>
                  <a:lnTo>
                    <a:pt x="137988" y="5884"/>
                  </a:lnTo>
                  <a:lnTo>
                    <a:pt x="141205" y="6777"/>
                  </a:lnTo>
                  <a:lnTo>
                    <a:pt x="144143" y="7372"/>
                  </a:lnTo>
                  <a:lnTo>
                    <a:pt x="146895" y="8722"/>
                  </a:lnTo>
                  <a:lnTo>
                    <a:pt x="149524" y="10574"/>
                  </a:lnTo>
                  <a:lnTo>
                    <a:pt x="155654" y="15839"/>
                  </a:lnTo>
                  <a:lnTo>
                    <a:pt x="156157" y="17224"/>
                  </a:lnTo>
                  <a:lnTo>
                    <a:pt x="156864" y="23723"/>
                  </a:lnTo>
                  <a:lnTo>
                    <a:pt x="157030" y="28953"/>
                  </a:lnTo>
                  <a:lnTo>
                    <a:pt x="154987" y="36993"/>
                  </a:lnTo>
                  <a:lnTo>
                    <a:pt x="153331" y="41804"/>
                  </a:lnTo>
                  <a:lnTo>
                    <a:pt x="149375" y="49689"/>
                  </a:lnTo>
                  <a:lnTo>
                    <a:pt x="147208" y="53125"/>
                  </a:lnTo>
                  <a:lnTo>
                    <a:pt x="144176" y="56369"/>
                  </a:lnTo>
                  <a:lnTo>
                    <a:pt x="140567" y="59484"/>
                  </a:lnTo>
                  <a:lnTo>
                    <a:pt x="136574" y="62512"/>
                  </a:lnTo>
                  <a:lnTo>
                    <a:pt x="131531" y="65484"/>
                  </a:lnTo>
                  <a:lnTo>
                    <a:pt x="125787" y="68418"/>
                  </a:lnTo>
                  <a:lnTo>
                    <a:pt x="119577" y="71326"/>
                  </a:lnTo>
                  <a:lnTo>
                    <a:pt x="114643" y="74218"/>
                  </a:lnTo>
                  <a:lnTo>
                    <a:pt x="110560" y="77098"/>
                  </a:lnTo>
                  <a:lnTo>
                    <a:pt x="107044" y="79970"/>
                  </a:lnTo>
                  <a:lnTo>
                    <a:pt x="103113" y="82838"/>
                  </a:lnTo>
                  <a:lnTo>
                    <a:pt x="98904" y="85702"/>
                  </a:lnTo>
                  <a:lnTo>
                    <a:pt x="89995" y="91425"/>
                  </a:lnTo>
                  <a:lnTo>
                    <a:pt x="72255" y="102359"/>
                  </a:lnTo>
                  <a:lnTo>
                    <a:pt x="67887" y="107263"/>
                  </a:lnTo>
                  <a:lnTo>
                    <a:pt x="65358" y="110197"/>
                  </a:lnTo>
                  <a:lnTo>
                    <a:pt x="65798" y="110609"/>
                  </a:lnTo>
                  <a:lnTo>
                    <a:pt x="70538" y="111325"/>
                  </a:lnTo>
                  <a:lnTo>
                    <a:pt x="84744" y="111419"/>
                  </a:lnTo>
                  <a:lnTo>
                    <a:pt x="87452" y="111423"/>
                  </a:lnTo>
                  <a:lnTo>
                    <a:pt x="90846" y="112379"/>
                  </a:lnTo>
                  <a:lnTo>
                    <a:pt x="94695" y="113969"/>
                  </a:lnTo>
                  <a:lnTo>
                    <a:pt x="98849" y="115981"/>
                  </a:lnTo>
                  <a:lnTo>
                    <a:pt x="102412" y="117323"/>
                  </a:lnTo>
                  <a:lnTo>
                    <a:pt x="105581" y="118217"/>
                  </a:lnTo>
                  <a:lnTo>
                    <a:pt x="108487" y="118813"/>
                  </a:lnTo>
                  <a:lnTo>
                    <a:pt x="112012" y="120163"/>
                  </a:lnTo>
                  <a:lnTo>
                    <a:pt x="115950" y="122016"/>
                  </a:lnTo>
                  <a:lnTo>
                    <a:pt x="120162" y="124203"/>
                  </a:lnTo>
                  <a:lnTo>
                    <a:pt x="124558" y="125661"/>
                  </a:lnTo>
                  <a:lnTo>
                    <a:pt x="129077" y="126634"/>
                  </a:lnTo>
                  <a:lnTo>
                    <a:pt x="133676" y="127282"/>
                  </a:lnTo>
                  <a:lnTo>
                    <a:pt x="137536" y="128666"/>
                  </a:lnTo>
                  <a:lnTo>
                    <a:pt x="140903" y="130542"/>
                  </a:lnTo>
                  <a:lnTo>
                    <a:pt x="143942" y="132745"/>
                  </a:lnTo>
                  <a:lnTo>
                    <a:pt x="147555" y="134213"/>
                  </a:lnTo>
                  <a:lnTo>
                    <a:pt x="151551" y="135192"/>
                  </a:lnTo>
                  <a:lnTo>
                    <a:pt x="155803" y="135845"/>
                  </a:lnTo>
                  <a:lnTo>
                    <a:pt x="158638" y="137233"/>
                  </a:lnTo>
                  <a:lnTo>
                    <a:pt x="160527" y="139110"/>
                  </a:lnTo>
                  <a:lnTo>
                    <a:pt x="161787" y="141315"/>
                  </a:lnTo>
                  <a:lnTo>
                    <a:pt x="163187" y="148844"/>
                  </a:lnTo>
                  <a:lnTo>
                    <a:pt x="163809" y="157588"/>
                  </a:lnTo>
                  <a:lnTo>
                    <a:pt x="164085" y="164649"/>
                  </a:lnTo>
                  <a:lnTo>
                    <a:pt x="163365" y="168818"/>
                  </a:lnTo>
                  <a:lnTo>
                    <a:pt x="162091" y="173502"/>
                  </a:lnTo>
                  <a:lnTo>
                    <a:pt x="160448" y="178530"/>
                  </a:lnTo>
                  <a:lnTo>
                    <a:pt x="157766" y="182834"/>
                  </a:lnTo>
                  <a:lnTo>
                    <a:pt x="154390" y="186656"/>
                  </a:lnTo>
                  <a:lnTo>
                    <a:pt x="150552" y="190157"/>
                  </a:lnTo>
                  <a:lnTo>
                    <a:pt x="146405" y="194396"/>
                  </a:lnTo>
                  <a:lnTo>
                    <a:pt x="142054" y="199126"/>
                  </a:lnTo>
                  <a:lnTo>
                    <a:pt x="137565" y="204185"/>
                  </a:lnTo>
                  <a:lnTo>
                    <a:pt x="132191" y="208510"/>
                  </a:lnTo>
                  <a:lnTo>
                    <a:pt x="126228" y="212346"/>
                  </a:lnTo>
                  <a:lnTo>
                    <a:pt x="119871" y="215856"/>
                  </a:lnTo>
                  <a:lnTo>
                    <a:pt x="114045" y="220101"/>
                  </a:lnTo>
                  <a:lnTo>
                    <a:pt x="108574" y="224836"/>
                  </a:lnTo>
                  <a:lnTo>
                    <a:pt x="103339" y="229897"/>
                  </a:lnTo>
                  <a:lnTo>
                    <a:pt x="97468" y="234224"/>
                  </a:lnTo>
                  <a:lnTo>
                    <a:pt x="91172" y="238061"/>
                  </a:lnTo>
                  <a:lnTo>
                    <a:pt x="84594" y="241572"/>
                  </a:lnTo>
                  <a:lnTo>
                    <a:pt x="78621" y="245817"/>
                  </a:lnTo>
                  <a:lnTo>
                    <a:pt x="73051" y="250553"/>
                  </a:lnTo>
                  <a:lnTo>
                    <a:pt x="67751" y="255614"/>
                  </a:lnTo>
                  <a:lnTo>
                    <a:pt x="62630" y="258989"/>
                  </a:lnTo>
                  <a:lnTo>
                    <a:pt x="57628" y="261239"/>
                  </a:lnTo>
                  <a:lnTo>
                    <a:pt x="52706" y="262738"/>
                  </a:lnTo>
                  <a:lnTo>
                    <a:pt x="47837" y="264691"/>
                  </a:lnTo>
                  <a:lnTo>
                    <a:pt x="43004" y="266945"/>
                  </a:lnTo>
                  <a:lnTo>
                    <a:pt x="38195" y="269400"/>
                  </a:lnTo>
                  <a:lnTo>
                    <a:pt x="34194" y="271989"/>
                  </a:lnTo>
                  <a:lnTo>
                    <a:pt x="30734" y="274668"/>
                  </a:lnTo>
                  <a:lnTo>
                    <a:pt x="27633" y="277406"/>
                  </a:lnTo>
                  <a:lnTo>
                    <a:pt x="24772" y="279232"/>
                  </a:lnTo>
                  <a:lnTo>
                    <a:pt x="22071" y="280449"/>
                  </a:lnTo>
                  <a:lnTo>
                    <a:pt x="16953" y="281801"/>
                  </a:lnTo>
                  <a:lnTo>
                    <a:pt x="12033" y="282402"/>
                  </a:lnTo>
                  <a:lnTo>
                    <a:pt x="8592" y="282741"/>
                  </a:lnTo>
                  <a:lnTo>
                    <a:pt x="5671" y="280280"/>
                  </a:lnTo>
                  <a:lnTo>
                    <a:pt x="1120" y="275490"/>
                  </a:lnTo>
                  <a:lnTo>
                    <a:pt x="747" y="274144"/>
                  </a:lnTo>
                  <a:lnTo>
                    <a:pt x="0" y="26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47"/>
            <p:cNvSpPr/>
            <p:nvPr/>
          </p:nvSpPr>
          <p:spPr>
            <a:xfrm>
              <a:off x="3136706" y="1114425"/>
              <a:ext cx="135123" cy="308611"/>
            </a:xfrm>
            <a:custGeom>
              <a:avLst/>
              <a:gdLst/>
              <a:ahLst/>
              <a:cxnLst/>
              <a:rect l="0" t="0" r="0" b="0"/>
              <a:pathLst>
                <a:path w="135123" h="308611">
                  <a:moveTo>
                    <a:pt x="77981" y="0"/>
                  </a:moveTo>
                  <a:lnTo>
                    <a:pt x="77981" y="33169"/>
                  </a:lnTo>
                  <a:lnTo>
                    <a:pt x="77187" y="37353"/>
                  </a:lnTo>
                  <a:lnTo>
                    <a:pt x="74189" y="44541"/>
                  </a:lnTo>
                  <a:lnTo>
                    <a:pt x="72327" y="53451"/>
                  </a:lnTo>
                  <a:lnTo>
                    <a:pt x="71830" y="58494"/>
                  </a:lnTo>
                  <a:lnTo>
                    <a:pt x="70706" y="63761"/>
                  </a:lnTo>
                  <a:lnTo>
                    <a:pt x="69162" y="69177"/>
                  </a:lnTo>
                  <a:lnTo>
                    <a:pt x="67339" y="74693"/>
                  </a:lnTo>
                  <a:lnTo>
                    <a:pt x="65330" y="80275"/>
                  </a:lnTo>
                  <a:lnTo>
                    <a:pt x="60982" y="91558"/>
                  </a:lnTo>
                  <a:lnTo>
                    <a:pt x="54071" y="108620"/>
                  </a:lnTo>
                  <a:lnTo>
                    <a:pt x="50928" y="114323"/>
                  </a:lnTo>
                  <a:lnTo>
                    <a:pt x="47246" y="120030"/>
                  </a:lnTo>
                  <a:lnTo>
                    <a:pt x="43204" y="125740"/>
                  </a:lnTo>
                  <a:lnTo>
                    <a:pt x="39715" y="132404"/>
                  </a:lnTo>
                  <a:lnTo>
                    <a:pt x="36595" y="139704"/>
                  </a:lnTo>
                  <a:lnTo>
                    <a:pt x="6235" y="222289"/>
                  </a:lnTo>
                  <a:lnTo>
                    <a:pt x="3956" y="229155"/>
                  </a:lnTo>
                  <a:lnTo>
                    <a:pt x="2438" y="234685"/>
                  </a:lnTo>
                  <a:lnTo>
                    <a:pt x="750" y="244322"/>
                  </a:lnTo>
                  <a:lnTo>
                    <a:pt x="300" y="249558"/>
                  </a:lnTo>
                  <a:lnTo>
                    <a:pt x="0" y="254955"/>
                  </a:lnTo>
                  <a:lnTo>
                    <a:pt x="594" y="259505"/>
                  </a:lnTo>
                  <a:lnTo>
                    <a:pt x="3370" y="267100"/>
                  </a:lnTo>
                  <a:lnTo>
                    <a:pt x="5133" y="276191"/>
                  </a:lnTo>
                  <a:lnTo>
                    <a:pt x="5917" y="285629"/>
                  </a:lnTo>
                  <a:lnTo>
                    <a:pt x="6265" y="292998"/>
                  </a:lnTo>
                  <a:lnTo>
                    <a:pt x="7152" y="295345"/>
                  </a:lnTo>
                  <a:lnTo>
                    <a:pt x="8536" y="296909"/>
                  </a:lnTo>
                  <a:lnTo>
                    <a:pt x="10253" y="297951"/>
                  </a:lnTo>
                  <a:lnTo>
                    <a:pt x="14278" y="301650"/>
                  </a:lnTo>
                  <a:lnTo>
                    <a:pt x="16462" y="303970"/>
                  </a:lnTo>
                  <a:lnTo>
                    <a:pt x="19506" y="305517"/>
                  </a:lnTo>
                  <a:lnTo>
                    <a:pt x="23123" y="306548"/>
                  </a:lnTo>
                  <a:lnTo>
                    <a:pt x="27121" y="307235"/>
                  </a:lnTo>
                  <a:lnTo>
                    <a:pt x="30581" y="307693"/>
                  </a:lnTo>
                  <a:lnTo>
                    <a:pt x="33681" y="307999"/>
                  </a:lnTo>
                  <a:lnTo>
                    <a:pt x="36541" y="308202"/>
                  </a:lnTo>
                  <a:lnTo>
                    <a:pt x="41836" y="308429"/>
                  </a:lnTo>
                  <a:lnTo>
                    <a:pt x="44360" y="308489"/>
                  </a:lnTo>
                  <a:lnTo>
                    <a:pt x="47629" y="307577"/>
                  </a:lnTo>
                  <a:lnTo>
                    <a:pt x="51397" y="306016"/>
                  </a:lnTo>
                  <a:lnTo>
                    <a:pt x="55496" y="304023"/>
                  </a:lnTo>
                  <a:lnTo>
                    <a:pt x="59022" y="302694"/>
                  </a:lnTo>
                  <a:lnTo>
                    <a:pt x="62167" y="301809"/>
                  </a:lnTo>
                  <a:lnTo>
                    <a:pt x="65057" y="301218"/>
                  </a:lnTo>
                  <a:lnTo>
                    <a:pt x="68571" y="299872"/>
                  </a:lnTo>
                  <a:lnTo>
                    <a:pt x="72501" y="298022"/>
                  </a:lnTo>
                  <a:lnTo>
                    <a:pt x="76709" y="295836"/>
                  </a:lnTo>
                  <a:lnTo>
                    <a:pt x="85618" y="290868"/>
                  </a:lnTo>
                  <a:lnTo>
                    <a:pt x="90216" y="288209"/>
                  </a:lnTo>
                  <a:lnTo>
                    <a:pt x="94075" y="285484"/>
                  </a:lnTo>
                  <a:lnTo>
                    <a:pt x="97442" y="282715"/>
                  </a:lnTo>
                  <a:lnTo>
                    <a:pt x="100480" y="279917"/>
                  </a:lnTo>
                  <a:lnTo>
                    <a:pt x="103299" y="277098"/>
                  </a:lnTo>
                  <a:lnTo>
                    <a:pt x="105972" y="274267"/>
                  </a:lnTo>
                  <a:lnTo>
                    <a:pt x="108548" y="271427"/>
                  </a:lnTo>
                  <a:lnTo>
                    <a:pt x="119758" y="258328"/>
                  </a:lnTo>
                  <a:lnTo>
                    <a:pt x="122501" y="254134"/>
                  </a:lnTo>
                  <a:lnTo>
                    <a:pt x="127156" y="243679"/>
                  </a:lnTo>
                  <a:lnTo>
                    <a:pt x="131057" y="237524"/>
                  </a:lnTo>
                  <a:lnTo>
                    <a:pt x="133321" y="231614"/>
                  </a:lnTo>
                  <a:lnTo>
                    <a:pt x="134595" y="222931"/>
                  </a:lnTo>
                  <a:lnTo>
                    <a:pt x="134972" y="214326"/>
                  </a:lnTo>
                  <a:lnTo>
                    <a:pt x="135084" y="205744"/>
                  </a:lnTo>
                  <a:lnTo>
                    <a:pt x="135122" y="194310"/>
                  </a:lnTo>
                  <a:lnTo>
                    <a:pt x="134331" y="192405"/>
                  </a:lnTo>
                  <a:lnTo>
                    <a:pt x="133010" y="191135"/>
                  </a:lnTo>
                  <a:lnTo>
                    <a:pt x="131336" y="190288"/>
                  </a:lnTo>
                  <a:lnTo>
                    <a:pt x="127359" y="189347"/>
                  </a:lnTo>
                  <a:lnTo>
                    <a:pt x="122131" y="188743"/>
                  </a:lnTo>
                  <a:lnTo>
                    <a:pt x="119299" y="188661"/>
                  </a:lnTo>
                  <a:lnTo>
                    <a:pt x="111013" y="188608"/>
                  </a:lnTo>
                  <a:lnTo>
                    <a:pt x="108734" y="189556"/>
                  </a:lnTo>
                  <a:lnTo>
                    <a:pt x="106420" y="191140"/>
                  </a:lnTo>
                  <a:lnTo>
                    <a:pt x="104084" y="193149"/>
                  </a:lnTo>
                  <a:lnTo>
                    <a:pt x="100940" y="195441"/>
                  </a:lnTo>
                  <a:lnTo>
                    <a:pt x="97255" y="197921"/>
                  </a:lnTo>
                  <a:lnTo>
                    <a:pt x="93212" y="200527"/>
                  </a:lnTo>
                  <a:lnTo>
                    <a:pt x="89723" y="203217"/>
                  </a:lnTo>
                  <a:lnTo>
                    <a:pt x="86603" y="205963"/>
                  </a:lnTo>
                  <a:lnTo>
                    <a:pt x="83729" y="208746"/>
                  </a:lnTo>
                  <a:lnTo>
                    <a:pt x="81019" y="211554"/>
                  </a:lnTo>
                  <a:lnTo>
                    <a:pt x="78419" y="214378"/>
                  </a:lnTo>
                  <a:lnTo>
                    <a:pt x="73413" y="220057"/>
                  </a:lnTo>
                  <a:lnTo>
                    <a:pt x="58154" y="238127"/>
                  </a:lnTo>
                  <a:lnTo>
                    <a:pt x="25681" y="277073"/>
                  </a:lnTo>
                  <a:lnTo>
                    <a:pt x="24065" y="279965"/>
                  </a:lnTo>
                  <a:lnTo>
                    <a:pt x="20995" y="288586"/>
                  </a:lnTo>
                  <a:lnTo>
                    <a:pt x="17465" y="294313"/>
                  </a:lnTo>
                  <a:lnTo>
                    <a:pt x="15412" y="296221"/>
                  </a:lnTo>
                  <a:lnTo>
                    <a:pt x="13249" y="297493"/>
                  </a:lnTo>
                  <a:lnTo>
                    <a:pt x="11014" y="298341"/>
                  </a:lnTo>
                  <a:lnTo>
                    <a:pt x="9524" y="299859"/>
                  </a:lnTo>
                  <a:lnTo>
                    <a:pt x="8531" y="301823"/>
                  </a:lnTo>
                  <a:lnTo>
                    <a:pt x="6936" y="307269"/>
                  </a:lnTo>
                  <a:lnTo>
                    <a:pt x="7599" y="307716"/>
                  </a:lnTo>
                  <a:lnTo>
                    <a:pt x="11531" y="308345"/>
                  </a:lnTo>
                  <a:lnTo>
                    <a:pt x="13687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48"/>
            <p:cNvSpPr/>
            <p:nvPr/>
          </p:nvSpPr>
          <p:spPr>
            <a:xfrm>
              <a:off x="3364706" y="1225867"/>
              <a:ext cx="92870" cy="205741"/>
            </a:xfrm>
            <a:custGeom>
              <a:avLst/>
              <a:gdLst/>
              <a:ahLst/>
              <a:cxnLst/>
              <a:rect l="0" t="0" r="0" b="0"/>
              <a:pathLst>
                <a:path w="92870" h="205741">
                  <a:moveTo>
                    <a:pt x="0" y="0"/>
                  </a:moveTo>
                  <a:lnTo>
                    <a:pt x="0" y="20400"/>
                  </a:lnTo>
                  <a:lnTo>
                    <a:pt x="794" y="23125"/>
                  </a:lnTo>
                  <a:lnTo>
                    <a:pt x="2116" y="25894"/>
                  </a:lnTo>
                  <a:lnTo>
                    <a:pt x="3792" y="28693"/>
                  </a:lnTo>
                  <a:lnTo>
                    <a:pt x="5703" y="32463"/>
                  </a:lnTo>
                  <a:lnTo>
                    <a:pt x="7771" y="36882"/>
                  </a:lnTo>
                  <a:lnTo>
                    <a:pt x="9943" y="41733"/>
                  </a:lnTo>
                  <a:lnTo>
                    <a:pt x="11391" y="45920"/>
                  </a:lnTo>
                  <a:lnTo>
                    <a:pt x="12356" y="49663"/>
                  </a:lnTo>
                  <a:lnTo>
                    <a:pt x="13000" y="53111"/>
                  </a:lnTo>
                  <a:lnTo>
                    <a:pt x="15832" y="59483"/>
                  </a:lnTo>
                  <a:lnTo>
                    <a:pt x="17698" y="62515"/>
                  </a:lnTo>
                  <a:lnTo>
                    <a:pt x="19736" y="66442"/>
                  </a:lnTo>
                  <a:lnTo>
                    <a:pt x="21889" y="70964"/>
                  </a:lnTo>
                  <a:lnTo>
                    <a:pt x="26397" y="81070"/>
                  </a:lnTo>
                  <a:lnTo>
                    <a:pt x="31047" y="91911"/>
                  </a:lnTo>
                  <a:lnTo>
                    <a:pt x="33398" y="96517"/>
                  </a:lnTo>
                  <a:lnTo>
                    <a:pt x="35759" y="100539"/>
                  </a:lnTo>
                  <a:lnTo>
                    <a:pt x="38126" y="104174"/>
                  </a:lnTo>
                  <a:lnTo>
                    <a:pt x="40499" y="108502"/>
                  </a:lnTo>
                  <a:lnTo>
                    <a:pt x="42874" y="113292"/>
                  </a:lnTo>
                  <a:lnTo>
                    <a:pt x="45252" y="118391"/>
                  </a:lnTo>
                  <a:lnTo>
                    <a:pt x="50010" y="129135"/>
                  </a:lnTo>
                  <a:lnTo>
                    <a:pt x="52390" y="134668"/>
                  </a:lnTo>
                  <a:lnTo>
                    <a:pt x="54770" y="139309"/>
                  </a:lnTo>
                  <a:lnTo>
                    <a:pt x="57151" y="143355"/>
                  </a:lnTo>
                  <a:lnTo>
                    <a:pt x="59532" y="147005"/>
                  </a:lnTo>
                  <a:lnTo>
                    <a:pt x="61913" y="150391"/>
                  </a:lnTo>
                  <a:lnTo>
                    <a:pt x="64294" y="153600"/>
                  </a:lnTo>
                  <a:lnTo>
                    <a:pt x="66675" y="156693"/>
                  </a:lnTo>
                  <a:lnTo>
                    <a:pt x="69056" y="160659"/>
                  </a:lnTo>
                  <a:lnTo>
                    <a:pt x="71438" y="165209"/>
                  </a:lnTo>
                  <a:lnTo>
                    <a:pt x="73819" y="170147"/>
                  </a:lnTo>
                  <a:lnTo>
                    <a:pt x="76200" y="174391"/>
                  </a:lnTo>
                  <a:lnTo>
                    <a:pt x="78581" y="178173"/>
                  </a:lnTo>
                  <a:lnTo>
                    <a:pt x="80962" y="181647"/>
                  </a:lnTo>
                  <a:lnTo>
                    <a:pt x="83608" y="188047"/>
                  </a:lnTo>
                  <a:lnTo>
                    <a:pt x="85307" y="195366"/>
                  </a:lnTo>
                  <a:lnTo>
                    <a:pt x="85601" y="201185"/>
                  </a:lnTo>
                  <a:lnTo>
                    <a:pt x="86436" y="202703"/>
                  </a:lnTo>
                  <a:lnTo>
                    <a:pt x="87787" y="203715"/>
                  </a:lnTo>
                  <a:lnTo>
                    <a:pt x="92869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49"/>
            <p:cNvSpPr/>
            <p:nvPr/>
          </p:nvSpPr>
          <p:spPr>
            <a:xfrm>
              <a:off x="3286125" y="1243012"/>
              <a:ext cx="214313" cy="197169"/>
            </a:xfrm>
            <a:custGeom>
              <a:avLst/>
              <a:gdLst/>
              <a:ahLst/>
              <a:cxnLst/>
              <a:rect l="0" t="0" r="0" b="0"/>
              <a:pathLst>
                <a:path w="214313" h="197169">
                  <a:moveTo>
                    <a:pt x="214312" y="0"/>
                  </a:moveTo>
                  <a:lnTo>
                    <a:pt x="165274" y="58847"/>
                  </a:lnTo>
                  <a:lnTo>
                    <a:pt x="160982" y="63044"/>
                  </a:lnTo>
                  <a:lnTo>
                    <a:pt x="156534" y="66794"/>
                  </a:lnTo>
                  <a:lnTo>
                    <a:pt x="151981" y="70247"/>
                  </a:lnTo>
                  <a:lnTo>
                    <a:pt x="147358" y="74454"/>
                  </a:lnTo>
                  <a:lnTo>
                    <a:pt x="142688" y="79163"/>
                  </a:lnTo>
                  <a:lnTo>
                    <a:pt x="137988" y="84208"/>
                  </a:lnTo>
                  <a:lnTo>
                    <a:pt x="128532" y="94893"/>
                  </a:lnTo>
                  <a:lnTo>
                    <a:pt x="123788" y="100410"/>
                  </a:lnTo>
                  <a:lnTo>
                    <a:pt x="119038" y="105040"/>
                  </a:lnTo>
                  <a:lnTo>
                    <a:pt x="114283" y="109079"/>
                  </a:lnTo>
                  <a:lnTo>
                    <a:pt x="109526" y="112724"/>
                  </a:lnTo>
                  <a:lnTo>
                    <a:pt x="104767" y="117060"/>
                  </a:lnTo>
                  <a:lnTo>
                    <a:pt x="100007" y="121855"/>
                  </a:lnTo>
                  <a:lnTo>
                    <a:pt x="95246" y="126956"/>
                  </a:lnTo>
                  <a:lnTo>
                    <a:pt x="89691" y="131310"/>
                  </a:lnTo>
                  <a:lnTo>
                    <a:pt x="83606" y="135165"/>
                  </a:lnTo>
                  <a:lnTo>
                    <a:pt x="77169" y="138688"/>
                  </a:lnTo>
                  <a:lnTo>
                    <a:pt x="71289" y="142941"/>
                  </a:lnTo>
                  <a:lnTo>
                    <a:pt x="65782" y="147681"/>
                  </a:lnTo>
                  <a:lnTo>
                    <a:pt x="60523" y="152747"/>
                  </a:lnTo>
                  <a:lnTo>
                    <a:pt x="55430" y="157076"/>
                  </a:lnTo>
                  <a:lnTo>
                    <a:pt x="50447" y="160915"/>
                  </a:lnTo>
                  <a:lnTo>
                    <a:pt x="45537" y="164427"/>
                  </a:lnTo>
                  <a:lnTo>
                    <a:pt x="41471" y="167720"/>
                  </a:lnTo>
                  <a:lnTo>
                    <a:pt x="37966" y="170869"/>
                  </a:lnTo>
                  <a:lnTo>
                    <a:pt x="34835" y="173920"/>
                  </a:lnTo>
                  <a:lnTo>
                    <a:pt x="32749" y="176907"/>
                  </a:lnTo>
                  <a:lnTo>
                    <a:pt x="31357" y="179850"/>
                  </a:lnTo>
                  <a:lnTo>
                    <a:pt x="30430" y="182765"/>
                  </a:lnTo>
                  <a:lnTo>
                    <a:pt x="28224" y="184708"/>
                  </a:lnTo>
                  <a:lnTo>
                    <a:pt x="21540" y="186868"/>
                  </a:lnTo>
                  <a:lnTo>
                    <a:pt x="19122" y="188396"/>
                  </a:lnTo>
                  <a:lnTo>
                    <a:pt x="17510" y="190367"/>
                  </a:lnTo>
                  <a:lnTo>
                    <a:pt x="16436" y="192634"/>
                  </a:lnTo>
                  <a:lnTo>
                    <a:pt x="14926" y="194145"/>
                  </a:lnTo>
                  <a:lnTo>
                    <a:pt x="13125" y="195153"/>
                  </a:lnTo>
                  <a:lnTo>
                    <a:pt x="7493" y="197050"/>
                  </a:lnTo>
                  <a:lnTo>
                    <a:pt x="5182" y="197115"/>
                  </a:lnTo>
                  <a:lnTo>
                    <a:pt x="0" y="19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50"/>
            <p:cNvSpPr/>
            <p:nvPr/>
          </p:nvSpPr>
          <p:spPr>
            <a:xfrm>
              <a:off x="3579018" y="1337310"/>
              <a:ext cx="164308" cy="1"/>
            </a:xfrm>
            <a:custGeom>
              <a:avLst/>
              <a:gdLst/>
              <a:ahLst/>
              <a:cxnLst/>
              <a:rect l="0" t="0" r="0" b="0"/>
              <a:pathLst>
                <a:path w="164308" h="1">
                  <a:moveTo>
                    <a:pt x="0" y="0"/>
                  </a:moveTo>
                  <a:lnTo>
                    <a:pt x="1643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51"/>
            <p:cNvSpPr/>
            <p:nvPr/>
          </p:nvSpPr>
          <p:spPr>
            <a:xfrm>
              <a:off x="3821906" y="1148717"/>
              <a:ext cx="156832" cy="290154"/>
            </a:xfrm>
            <a:custGeom>
              <a:avLst/>
              <a:gdLst/>
              <a:ahLst/>
              <a:cxnLst/>
              <a:rect l="0" t="0" r="0" b="0"/>
              <a:pathLst>
                <a:path w="156832" h="290154">
                  <a:moveTo>
                    <a:pt x="28575" y="17143"/>
                  </a:moveTo>
                  <a:lnTo>
                    <a:pt x="39424" y="4124"/>
                  </a:lnTo>
                  <a:lnTo>
                    <a:pt x="43745" y="2748"/>
                  </a:lnTo>
                  <a:lnTo>
                    <a:pt x="49801" y="1831"/>
                  </a:lnTo>
                  <a:lnTo>
                    <a:pt x="62615" y="813"/>
                  </a:lnTo>
                  <a:lnTo>
                    <a:pt x="70955" y="360"/>
                  </a:lnTo>
                  <a:lnTo>
                    <a:pt x="79425" y="159"/>
                  </a:lnTo>
                  <a:lnTo>
                    <a:pt x="126221" y="0"/>
                  </a:lnTo>
                  <a:lnTo>
                    <a:pt x="130184" y="952"/>
                  </a:lnTo>
                  <a:lnTo>
                    <a:pt x="133621" y="2539"/>
                  </a:lnTo>
                  <a:lnTo>
                    <a:pt x="136705" y="4549"/>
                  </a:lnTo>
                  <a:lnTo>
                    <a:pt x="139556" y="6842"/>
                  </a:lnTo>
                  <a:lnTo>
                    <a:pt x="142250" y="9323"/>
                  </a:lnTo>
                  <a:lnTo>
                    <a:pt x="144839" y="11929"/>
                  </a:lnTo>
                  <a:lnTo>
                    <a:pt x="147359" y="13667"/>
                  </a:lnTo>
                  <a:lnTo>
                    <a:pt x="149833" y="14826"/>
                  </a:lnTo>
                  <a:lnTo>
                    <a:pt x="152276" y="15598"/>
                  </a:lnTo>
                  <a:lnTo>
                    <a:pt x="153905" y="17065"/>
                  </a:lnTo>
                  <a:lnTo>
                    <a:pt x="154991" y="18996"/>
                  </a:lnTo>
                  <a:lnTo>
                    <a:pt x="156197" y="23681"/>
                  </a:lnTo>
                  <a:lnTo>
                    <a:pt x="156733" y="28939"/>
                  </a:lnTo>
                  <a:lnTo>
                    <a:pt x="156082" y="31674"/>
                  </a:lnTo>
                  <a:lnTo>
                    <a:pt x="153243" y="37253"/>
                  </a:lnTo>
                  <a:lnTo>
                    <a:pt x="149335" y="42908"/>
                  </a:lnTo>
                  <a:lnTo>
                    <a:pt x="144953" y="48597"/>
                  </a:lnTo>
                  <a:lnTo>
                    <a:pt x="137228" y="58106"/>
                  </a:lnTo>
                  <a:lnTo>
                    <a:pt x="129517" y="67416"/>
                  </a:lnTo>
                  <a:lnTo>
                    <a:pt x="125239" y="71613"/>
                  </a:lnTo>
                  <a:lnTo>
                    <a:pt x="120799" y="75364"/>
                  </a:lnTo>
                  <a:lnTo>
                    <a:pt x="116251" y="78817"/>
                  </a:lnTo>
                  <a:lnTo>
                    <a:pt x="111632" y="82071"/>
                  </a:lnTo>
                  <a:lnTo>
                    <a:pt x="106965" y="85193"/>
                  </a:lnTo>
                  <a:lnTo>
                    <a:pt x="97546" y="91202"/>
                  </a:lnTo>
                  <a:lnTo>
                    <a:pt x="88068" y="97048"/>
                  </a:lnTo>
                  <a:lnTo>
                    <a:pt x="83318" y="100893"/>
                  </a:lnTo>
                  <a:lnTo>
                    <a:pt x="78564" y="105361"/>
                  </a:lnTo>
                  <a:lnTo>
                    <a:pt x="73807" y="110245"/>
                  </a:lnTo>
                  <a:lnTo>
                    <a:pt x="69842" y="113501"/>
                  </a:lnTo>
                  <a:lnTo>
                    <a:pt x="66405" y="115671"/>
                  </a:lnTo>
                  <a:lnTo>
                    <a:pt x="63320" y="117118"/>
                  </a:lnTo>
                  <a:lnTo>
                    <a:pt x="60470" y="119036"/>
                  </a:lnTo>
                  <a:lnTo>
                    <a:pt x="57775" y="121266"/>
                  </a:lnTo>
                  <a:lnTo>
                    <a:pt x="55186" y="123706"/>
                  </a:lnTo>
                  <a:lnTo>
                    <a:pt x="52665" y="125332"/>
                  </a:lnTo>
                  <a:lnTo>
                    <a:pt x="50191" y="126416"/>
                  </a:lnTo>
                  <a:lnTo>
                    <a:pt x="47749" y="127139"/>
                  </a:lnTo>
                  <a:lnTo>
                    <a:pt x="46120" y="128574"/>
                  </a:lnTo>
                  <a:lnTo>
                    <a:pt x="45034" y="130483"/>
                  </a:lnTo>
                  <a:lnTo>
                    <a:pt x="44310" y="132707"/>
                  </a:lnTo>
                  <a:lnTo>
                    <a:pt x="43034" y="134191"/>
                  </a:lnTo>
                  <a:lnTo>
                    <a:pt x="41389" y="135180"/>
                  </a:lnTo>
                  <a:lnTo>
                    <a:pt x="36051" y="137042"/>
                  </a:lnTo>
                  <a:lnTo>
                    <a:pt x="39609" y="137123"/>
                  </a:lnTo>
                  <a:lnTo>
                    <a:pt x="42281" y="136182"/>
                  </a:lnTo>
                  <a:lnTo>
                    <a:pt x="45650" y="134602"/>
                  </a:lnTo>
                  <a:lnTo>
                    <a:pt x="49483" y="132597"/>
                  </a:lnTo>
                  <a:lnTo>
                    <a:pt x="53626" y="131259"/>
                  </a:lnTo>
                  <a:lnTo>
                    <a:pt x="57976" y="130368"/>
                  </a:lnTo>
                  <a:lnTo>
                    <a:pt x="62463" y="129774"/>
                  </a:lnTo>
                  <a:lnTo>
                    <a:pt x="67042" y="129377"/>
                  </a:lnTo>
                  <a:lnTo>
                    <a:pt x="71682" y="129113"/>
                  </a:lnTo>
                  <a:lnTo>
                    <a:pt x="81071" y="128820"/>
                  </a:lnTo>
                  <a:lnTo>
                    <a:pt x="100997" y="128616"/>
                  </a:lnTo>
                  <a:lnTo>
                    <a:pt x="104637" y="129558"/>
                  </a:lnTo>
                  <a:lnTo>
                    <a:pt x="108652" y="131139"/>
                  </a:lnTo>
                  <a:lnTo>
                    <a:pt x="112916" y="133145"/>
                  </a:lnTo>
                  <a:lnTo>
                    <a:pt x="116552" y="134483"/>
                  </a:lnTo>
                  <a:lnTo>
                    <a:pt x="119770" y="135374"/>
                  </a:lnTo>
                  <a:lnTo>
                    <a:pt x="122709" y="135969"/>
                  </a:lnTo>
                  <a:lnTo>
                    <a:pt x="125462" y="136365"/>
                  </a:lnTo>
                  <a:lnTo>
                    <a:pt x="128092" y="136629"/>
                  </a:lnTo>
                  <a:lnTo>
                    <a:pt x="130638" y="136805"/>
                  </a:lnTo>
                  <a:lnTo>
                    <a:pt x="133129" y="137875"/>
                  </a:lnTo>
                  <a:lnTo>
                    <a:pt x="138015" y="141604"/>
                  </a:lnTo>
                  <a:lnTo>
                    <a:pt x="142831" y="146436"/>
                  </a:lnTo>
                  <a:lnTo>
                    <a:pt x="145227" y="149058"/>
                  </a:lnTo>
                  <a:lnTo>
                    <a:pt x="146824" y="151759"/>
                  </a:lnTo>
                  <a:lnTo>
                    <a:pt x="149866" y="160111"/>
                  </a:lnTo>
                  <a:lnTo>
                    <a:pt x="154648" y="168618"/>
                  </a:lnTo>
                  <a:lnTo>
                    <a:pt x="156045" y="174317"/>
                  </a:lnTo>
                  <a:lnTo>
                    <a:pt x="156831" y="182881"/>
                  </a:lnTo>
                  <a:lnTo>
                    <a:pt x="156148" y="185737"/>
                  </a:lnTo>
                  <a:lnTo>
                    <a:pt x="153272" y="191451"/>
                  </a:lnTo>
                  <a:lnTo>
                    <a:pt x="149348" y="199706"/>
                  </a:lnTo>
                  <a:lnTo>
                    <a:pt x="147190" y="204574"/>
                  </a:lnTo>
                  <a:lnTo>
                    <a:pt x="144164" y="208772"/>
                  </a:lnTo>
                  <a:lnTo>
                    <a:pt x="140559" y="212523"/>
                  </a:lnTo>
                  <a:lnTo>
                    <a:pt x="136569" y="215976"/>
                  </a:lnTo>
                  <a:lnTo>
                    <a:pt x="133114" y="219231"/>
                  </a:lnTo>
                  <a:lnTo>
                    <a:pt x="130018" y="222353"/>
                  </a:lnTo>
                  <a:lnTo>
                    <a:pt x="127160" y="225387"/>
                  </a:lnTo>
                  <a:lnTo>
                    <a:pt x="122873" y="228362"/>
                  </a:lnTo>
                  <a:lnTo>
                    <a:pt x="117634" y="231298"/>
                  </a:lnTo>
                  <a:lnTo>
                    <a:pt x="111760" y="234208"/>
                  </a:lnTo>
                  <a:lnTo>
                    <a:pt x="105463" y="238053"/>
                  </a:lnTo>
                  <a:lnTo>
                    <a:pt x="98883" y="242521"/>
                  </a:lnTo>
                  <a:lnTo>
                    <a:pt x="92116" y="247405"/>
                  </a:lnTo>
                  <a:lnTo>
                    <a:pt x="86811" y="251613"/>
                  </a:lnTo>
                  <a:lnTo>
                    <a:pt x="82480" y="255371"/>
                  </a:lnTo>
                  <a:lnTo>
                    <a:pt x="78799" y="258829"/>
                  </a:lnTo>
                  <a:lnTo>
                    <a:pt x="73964" y="262087"/>
                  </a:lnTo>
                  <a:lnTo>
                    <a:pt x="68360" y="265211"/>
                  </a:lnTo>
                  <a:lnTo>
                    <a:pt x="62242" y="268247"/>
                  </a:lnTo>
                  <a:lnTo>
                    <a:pt x="56575" y="270270"/>
                  </a:lnTo>
                  <a:lnTo>
                    <a:pt x="51211" y="271619"/>
                  </a:lnTo>
                  <a:lnTo>
                    <a:pt x="46047" y="272519"/>
                  </a:lnTo>
                  <a:lnTo>
                    <a:pt x="41810" y="274071"/>
                  </a:lnTo>
                  <a:lnTo>
                    <a:pt x="38192" y="276058"/>
                  </a:lnTo>
                  <a:lnTo>
                    <a:pt x="34986" y="278336"/>
                  </a:lnTo>
                  <a:lnTo>
                    <a:pt x="31261" y="279854"/>
                  </a:lnTo>
                  <a:lnTo>
                    <a:pt x="27191" y="280866"/>
                  </a:lnTo>
                  <a:lnTo>
                    <a:pt x="22890" y="281541"/>
                  </a:lnTo>
                  <a:lnTo>
                    <a:pt x="19229" y="282943"/>
                  </a:lnTo>
                  <a:lnTo>
                    <a:pt x="15994" y="284830"/>
                  </a:lnTo>
                  <a:lnTo>
                    <a:pt x="8892" y="290153"/>
                  </a:lnTo>
                  <a:lnTo>
                    <a:pt x="7516" y="289637"/>
                  </a:lnTo>
                  <a:lnTo>
                    <a:pt x="3869" y="286524"/>
                  </a:lnTo>
                  <a:lnTo>
                    <a:pt x="0" y="2828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52"/>
            <p:cNvSpPr/>
            <p:nvPr/>
          </p:nvSpPr>
          <p:spPr>
            <a:xfrm>
              <a:off x="4036549" y="1157287"/>
              <a:ext cx="163547" cy="264430"/>
            </a:xfrm>
            <a:custGeom>
              <a:avLst/>
              <a:gdLst/>
              <a:ahLst/>
              <a:cxnLst/>
              <a:rect l="0" t="0" r="0" b="0"/>
              <a:pathLst>
                <a:path w="163547" h="264430">
                  <a:moveTo>
                    <a:pt x="71107" y="0"/>
                  </a:moveTo>
                  <a:lnTo>
                    <a:pt x="77258" y="0"/>
                  </a:lnTo>
                  <a:lnTo>
                    <a:pt x="77589" y="953"/>
                  </a:lnTo>
                  <a:lnTo>
                    <a:pt x="78163" y="7381"/>
                  </a:lnTo>
                  <a:lnTo>
                    <a:pt x="73324" y="15181"/>
                  </a:lnTo>
                  <a:lnTo>
                    <a:pt x="70970" y="23125"/>
                  </a:lnTo>
                  <a:lnTo>
                    <a:pt x="67607" y="28693"/>
                  </a:lnTo>
                  <a:lnTo>
                    <a:pt x="63465" y="36882"/>
                  </a:lnTo>
                  <a:lnTo>
                    <a:pt x="61250" y="41733"/>
                  </a:lnTo>
                  <a:lnTo>
                    <a:pt x="58789" y="49663"/>
                  </a:lnTo>
                  <a:lnTo>
                    <a:pt x="58132" y="53111"/>
                  </a:lnTo>
                  <a:lnTo>
                    <a:pt x="56107" y="56362"/>
                  </a:lnTo>
                  <a:lnTo>
                    <a:pt x="53169" y="59483"/>
                  </a:lnTo>
                  <a:lnTo>
                    <a:pt x="49624" y="62515"/>
                  </a:lnTo>
                  <a:lnTo>
                    <a:pt x="46466" y="66442"/>
                  </a:lnTo>
                  <a:lnTo>
                    <a:pt x="43567" y="70964"/>
                  </a:lnTo>
                  <a:lnTo>
                    <a:pt x="40841" y="75885"/>
                  </a:lnTo>
                  <a:lnTo>
                    <a:pt x="38230" y="81070"/>
                  </a:lnTo>
                  <a:lnTo>
                    <a:pt x="35695" y="86432"/>
                  </a:lnTo>
                  <a:lnTo>
                    <a:pt x="30762" y="97469"/>
                  </a:lnTo>
                  <a:lnTo>
                    <a:pt x="13965" y="137178"/>
                  </a:lnTo>
                  <a:lnTo>
                    <a:pt x="11581" y="142887"/>
                  </a:lnTo>
                  <a:lnTo>
                    <a:pt x="9991" y="148598"/>
                  </a:lnTo>
                  <a:lnTo>
                    <a:pt x="8932" y="154311"/>
                  </a:lnTo>
                  <a:lnTo>
                    <a:pt x="8226" y="160024"/>
                  </a:lnTo>
                  <a:lnTo>
                    <a:pt x="6961" y="165737"/>
                  </a:lnTo>
                  <a:lnTo>
                    <a:pt x="5324" y="171452"/>
                  </a:lnTo>
                  <a:lnTo>
                    <a:pt x="3440" y="177166"/>
                  </a:lnTo>
                  <a:lnTo>
                    <a:pt x="2183" y="181928"/>
                  </a:lnTo>
                  <a:lnTo>
                    <a:pt x="786" y="189760"/>
                  </a:lnTo>
                  <a:lnTo>
                    <a:pt x="414" y="194134"/>
                  </a:lnTo>
                  <a:lnTo>
                    <a:pt x="166" y="198955"/>
                  </a:lnTo>
                  <a:lnTo>
                    <a:pt x="0" y="204074"/>
                  </a:lnTo>
                  <a:lnTo>
                    <a:pt x="684" y="208440"/>
                  </a:lnTo>
                  <a:lnTo>
                    <a:pt x="4644" y="219134"/>
                  </a:lnTo>
                  <a:lnTo>
                    <a:pt x="5849" y="225346"/>
                  </a:lnTo>
                  <a:lnTo>
                    <a:pt x="6964" y="229288"/>
                  </a:lnTo>
                  <a:lnTo>
                    <a:pt x="8501" y="233821"/>
                  </a:lnTo>
                  <a:lnTo>
                    <a:pt x="10320" y="238748"/>
                  </a:lnTo>
                  <a:lnTo>
                    <a:pt x="12326" y="242033"/>
                  </a:lnTo>
                  <a:lnTo>
                    <a:pt x="14457" y="244223"/>
                  </a:lnTo>
                  <a:lnTo>
                    <a:pt x="18942" y="247609"/>
                  </a:lnTo>
                  <a:lnTo>
                    <a:pt x="23581" y="252288"/>
                  </a:lnTo>
                  <a:lnTo>
                    <a:pt x="26723" y="253917"/>
                  </a:lnTo>
                  <a:lnTo>
                    <a:pt x="30405" y="255003"/>
                  </a:lnTo>
                  <a:lnTo>
                    <a:pt x="34447" y="255727"/>
                  </a:lnTo>
                  <a:lnTo>
                    <a:pt x="37936" y="257162"/>
                  </a:lnTo>
                  <a:lnTo>
                    <a:pt x="41055" y="259072"/>
                  </a:lnTo>
                  <a:lnTo>
                    <a:pt x="43929" y="261297"/>
                  </a:lnTo>
                  <a:lnTo>
                    <a:pt x="47432" y="262780"/>
                  </a:lnTo>
                  <a:lnTo>
                    <a:pt x="51354" y="263770"/>
                  </a:lnTo>
                  <a:lnTo>
                    <a:pt x="55557" y="264429"/>
                  </a:lnTo>
                  <a:lnTo>
                    <a:pt x="59947" y="263916"/>
                  </a:lnTo>
                  <a:lnTo>
                    <a:pt x="64461" y="262622"/>
                  </a:lnTo>
                  <a:lnTo>
                    <a:pt x="69058" y="260806"/>
                  </a:lnTo>
                  <a:lnTo>
                    <a:pt x="73709" y="259596"/>
                  </a:lnTo>
                  <a:lnTo>
                    <a:pt x="78398" y="258789"/>
                  </a:lnTo>
                  <a:lnTo>
                    <a:pt x="83112" y="258251"/>
                  </a:lnTo>
                  <a:lnTo>
                    <a:pt x="88635" y="255987"/>
                  </a:lnTo>
                  <a:lnTo>
                    <a:pt x="94698" y="252573"/>
                  </a:lnTo>
                  <a:lnTo>
                    <a:pt x="101122" y="248392"/>
                  </a:lnTo>
                  <a:lnTo>
                    <a:pt x="106992" y="245605"/>
                  </a:lnTo>
                  <a:lnTo>
                    <a:pt x="112493" y="243747"/>
                  </a:lnTo>
                  <a:lnTo>
                    <a:pt x="117747" y="242508"/>
                  </a:lnTo>
                  <a:lnTo>
                    <a:pt x="122838" y="240729"/>
                  </a:lnTo>
                  <a:lnTo>
                    <a:pt x="127820" y="238591"/>
                  </a:lnTo>
                  <a:lnTo>
                    <a:pt x="132728" y="236213"/>
                  </a:lnTo>
                  <a:lnTo>
                    <a:pt x="136793" y="233676"/>
                  </a:lnTo>
                  <a:lnTo>
                    <a:pt x="140298" y="231031"/>
                  </a:lnTo>
                  <a:lnTo>
                    <a:pt x="143428" y="228316"/>
                  </a:lnTo>
                  <a:lnTo>
                    <a:pt x="146308" y="225553"/>
                  </a:lnTo>
                  <a:lnTo>
                    <a:pt x="149023" y="222759"/>
                  </a:lnTo>
                  <a:lnTo>
                    <a:pt x="151626" y="219943"/>
                  </a:lnTo>
                  <a:lnTo>
                    <a:pt x="156635" y="214275"/>
                  </a:lnTo>
                  <a:lnTo>
                    <a:pt x="159082" y="211430"/>
                  </a:lnTo>
                  <a:lnTo>
                    <a:pt x="160713" y="208581"/>
                  </a:lnTo>
                  <a:lnTo>
                    <a:pt x="162525" y="202875"/>
                  </a:lnTo>
                  <a:lnTo>
                    <a:pt x="163331" y="197164"/>
                  </a:lnTo>
                  <a:lnTo>
                    <a:pt x="163546" y="194308"/>
                  </a:lnTo>
                  <a:lnTo>
                    <a:pt x="162896" y="191451"/>
                  </a:lnTo>
                  <a:lnTo>
                    <a:pt x="160056" y="185737"/>
                  </a:lnTo>
                  <a:lnTo>
                    <a:pt x="156148" y="180022"/>
                  </a:lnTo>
                  <a:lnTo>
                    <a:pt x="153995" y="177165"/>
                  </a:lnTo>
                  <a:lnTo>
                    <a:pt x="151766" y="175260"/>
                  </a:lnTo>
                  <a:lnTo>
                    <a:pt x="147172" y="173143"/>
                  </a:lnTo>
                  <a:lnTo>
                    <a:pt x="142484" y="172203"/>
                  </a:lnTo>
                  <a:lnTo>
                    <a:pt x="140123" y="171952"/>
                  </a:lnTo>
                  <a:lnTo>
                    <a:pt x="136168" y="170832"/>
                  </a:lnTo>
                  <a:lnTo>
                    <a:pt x="131149" y="169133"/>
                  </a:lnTo>
                  <a:lnTo>
                    <a:pt x="125423" y="167048"/>
                  </a:lnTo>
                  <a:lnTo>
                    <a:pt x="120811" y="165658"/>
                  </a:lnTo>
                  <a:lnTo>
                    <a:pt x="116943" y="164731"/>
                  </a:lnTo>
                  <a:lnTo>
                    <a:pt x="113571" y="164113"/>
                  </a:lnTo>
                  <a:lnTo>
                    <a:pt x="109735" y="164654"/>
                  </a:lnTo>
                  <a:lnTo>
                    <a:pt x="105590" y="165967"/>
                  </a:lnTo>
                  <a:lnTo>
                    <a:pt x="101239" y="167795"/>
                  </a:lnTo>
                  <a:lnTo>
                    <a:pt x="96751" y="169013"/>
                  </a:lnTo>
                  <a:lnTo>
                    <a:pt x="92172" y="169825"/>
                  </a:lnTo>
                  <a:lnTo>
                    <a:pt x="87531" y="170367"/>
                  </a:lnTo>
                  <a:lnTo>
                    <a:pt x="83644" y="170728"/>
                  </a:lnTo>
                  <a:lnTo>
                    <a:pt x="80259" y="170969"/>
                  </a:lnTo>
                  <a:lnTo>
                    <a:pt x="77208" y="171129"/>
                  </a:lnTo>
                  <a:lnTo>
                    <a:pt x="73587" y="172189"/>
                  </a:lnTo>
                  <a:lnTo>
                    <a:pt x="69585" y="173847"/>
                  </a:lnTo>
                  <a:lnTo>
                    <a:pt x="65330" y="175906"/>
                  </a:lnTo>
                  <a:lnTo>
                    <a:pt x="60906" y="178231"/>
                  </a:lnTo>
                  <a:lnTo>
                    <a:pt x="51756" y="183354"/>
                  </a:lnTo>
                  <a:lnTo>
                    <a:pt x="47888" y="186053"/>
                  </a:lnTo>
                  <a:lnTo>
                    <a:pt x="44515" y="188806"/>
                  </a:lnTo>
                  <a:lnTo>
                    <a:pt x="41473" y="191593"/>
                  </a:lnTo>
                  <a:lnTo>
                    <a:pt x="38651" y="193451"/>
                  </a:lnTo>
                  <a:lnTo>
                    <a:pt x="35976" y="194690"/>
                  </a:lnTo>
                  <a:lnTo>
                    <a:pt x="33399" y="195516"/>
                  </a:lnTo>
                  <a:lnTo>
                    <a:pt x="28418" y="198973"/>
                  </a:lnTo>
                  <a:lnTo>
                    <a:pt x="25979" y="201229"/>
                  </a:lnTo>
                  <a:lnTo>
                    <a:pt x="24353" y="203685"/>
                  </a:lnTo>
                  <a:lnTo>
                    <a:pt x="23269" y="206275"/>
                  </a:lnTo>
                  <a:lnTo>
                    <a:pt x="21529" y="212725"/>
                  </a:lnTo>
                  <a:lnTo>
                    <a:pt x="21185" y="220843"/>
                  </a:lnTo>
                  <a:lnTo>
                    <a:pt x="21101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53"/>
            <p:cNvSpPr/>
            <p:nvPr/>
          </p:nvSpPr>
          <p:spPr>
            <a:xfrm>
              <a:off x="4321968" y="1243012"/>
              <a:ext cx="92870" cy="8574"/>
            </a:xfrm>
            <a:custGeom>
              <a:avLst/>
              <a:gdLst/>
              <a:ahLst/>
              <a:cxnLst/>
              <a:rect l="0" t="0" r="0" b="0"/>
              <a:pathLst>
                <a:path w="92870" h="8574">
                  <a:moveTo>
                    <a:pt x="0" y="8573"/>
                  </a:moveTo>
                  <a:lnTo>
                    <a:pt x="6850" y="8573"/>
                  </a:lnTo>
                  <a:lnTo>
                    <a:pt x="7742" y="7620"/>
                  </a:lnTo>
                  <a:lnTo>
                    <a:pt x="10849" y="4022"/>
                  </a:lnTo>
                  <a:lnTo>
                    <a:pt x="12789" y="2681"/>
                  </a:lnTo>
                  <a:lnTo>
                    <a:pt x="14876" y="1787"/>
                  </a:lnTo>
                  <a:lnTo>
                    <a:pt x="17061" y="1192"/>
                  </a:lnTo>
                  <a:lnTo>
                    <a:pt x="19311" y="794"/>
                  </a:lnTo>
                  <a:lnTo>
                    <a:pt x="21606" y="530"/>
                  </a:lnTo>
                  <a:lnTo>
                    <a:pt x="23929" y="353"/>
                  </a:lnTo>
                  <a:lnTo>
                    <a:pt x="30744" y="157"/>
                  </a:lnTo>
                  <a:lnTo>
                    <a:pt x="928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4"/>
            <p:cNvSpPr/>
            <p:nvPr/>
          </p:nvSpPr>
          <p:spPr>
            <a:xfrm>
              <a:off x="4472113" y="1183005"/>
              <a:ext cx="269907" cy="205696"/>
            </a:xfrm>
            <a:custGeom>
              <a:avLst/>
              <a:gdLst/>
              <a:ahLst/>
              <a:cxnLst/>
              <a:rect l="0" t="0" r="0" b="0"/>
              <a:pathLst>
                <a:path w="269907" h="205696">
                  <a:moveTo>
                    <a:pt x="135605" y="0"/>
                  </a:moveTo>
                  <a:lnTo>
                    <a:pt x="117906" y="0"/>
                  </a:lnTo>
                  <a:lnTo>
                    <a:pt x="111600" y="2539"/>
                  </a:lnTo>
                  <a:lnTo>
                    <a:pt x="104299" y="6843"/>
                  </a:lnTo>
                  <a:lnTo>
                    <a:pt x="98408" y="11931"/>
                  </a:lnTo>
                  <a:lnTo>
                    <a:pt x="93144" y="17368"/>
                  </a:lnTo>
                  <a:lnTo>
                    <a:pt x="87365" y="22959"/>
                  </a:lnTo>
                  <a:lnTo>
                    <a:pt x="79505" y="28619"/>
                  </a:lnTo>
                  <a:lnTo>
                    <a:pt x="72836" y="34309"/>
                  </a:lnTo>
                  <a:lnTo>
                    <a:pt x="69946" y="37160"/>
                  </a:lnTo>
                  <a:lnTo>
                    <a:pt x="67226" y="40966"/>
                  </a:lnTo>
                  <a:lnTo>
                    <a:pt x="64620" y="45408"/>
                  </a:lnTo>
                  <a:lnTo>
                    <a:pt x="62088" y="50274"/>
                  </a:lnTo>
                  <a:lnTo>
                    <a:pt x="58812" y="54471"/>
                  </a:lnTo>
                  <a:lnTo>
                    <a:pt x="55041" y="58221"/>
                  </a:lnTo>
                  <a:lnTo>
                    <a:pt x="50940" y="61674"/>
                  </a:lnTo>
                  <a:lnTo>
                    <a:pt x="47411" y="65881"/>
                  </a:lnTo>
                  <a:lnTo>
                    <a:pt x="44266" y="70590"/>
                  </a:lnTo>
                  <a:lnTo>
                    <a:pt x="41375" y="75635"/>
                  </a:lnTo>
                  <a:lnTo>
                    <a:pt x="37860" y="80903"/>
                  </a:lnTo>
                  <a:lnTo>
                    <a:pt x="33929" y="86320"/>
                  </a:lnTo>
                  <a:lnTo>
                    <a:pt x="26122" y="96467"/>
                  </a:lnTo>
                  <a:lnTo>
                    <a:pt x="20007" y="104151"/>
                  </a:lnTo>
                  <a:lnTo>
                    <a:pt x="17264" y="108487"/>
                  </a:lnTo>
                  <a:lnTo>
                    <a:pt x="14643" y="113282"/>
                  </a:lnTo>
                  <a:lnTo>
                    <a:pt x="12101" y="118383"/>
                  </a:lnTo>
                  <a:lnTo>
                    <a:pt x="9613" y="123690"/>
                  </a:lnTo>
                  <a:lnTo>
                    <a:pt x="4732" y="134665"/>
                  </a:lnTo>
                  <a:lnTo>
                    <a:pt x="3113" y="139307"/>
                  </a:lnTo>
                  <a:lnTo>
                    <a:pt x="2033" y="143354"/>
                  </a:lnTo>
                  <a:lnTo>
                    <a:pt x="1313" y="147004"/>
                  </a:lnTo>
                  <a:lnTo>
                    <a:pt x="834" y="151342"/>
                  </a:lnTo>
                  <a:lnTo>
                    <a:pt x="513" y="156140"/>
                  </a:lnTo>
                  <a:lnTo>
                    <a:pt x="158" y="165598"/>
                  </a:lnTo>
                  <a:lnTo>
                    <a:pt x="0" y="172976"/>
                  </a:lnTo>
                  <a:lnTo>
                    <a:pt x="752" y="176277"/>
                  </a:lnTo>
                  <a:lnTo>
                    <a:pt x="3703" y="182485"/>
                  </a:lnTo>
                  <a:lnTo>
                    <a:pt x="7662" y="188419"/>
                  </a:lnTo>
                  <a:lnTo>
                    <a:pt x="9828" y="191335"/>
                  </a:lnTo>
                  <a:lnTo>
                    <a:pt x="16469" y="197115"/>
                  </a:lnTo>
                  <a:lnTo>
                    <a:pt x="23918" y="201906"/>
                  </a:lnTo>
                  <a:lnTo>
                    <a:pt x="29875" y="204036"/>
                  </a:lnTo>
                  <a:lnTo>
                    <a:pt x="37285" y="204982"/>
                  </a:lnTo>
                  <a:lnTo>
                    <a:pt x="41483" y="205235"/>
                  </a:lnTo>
                  <a:lnTo>
                    <a:pt x="50382" y="205515"/>
                  </a:lnTo>
                  <a:lnTo>
                    <a:pt x="72821" y="205695"/>
                  </a:lnTo>
                  <a:lnTo>
                    <a:pt x="79462" y="204758"/>
                  </a:lnTo>
                  <a:lnTo>
                    <a:pt x="86270" y="203180"/>
                  </a:lnTo>
                  <a:lnTo>
                    <a:pt x="93190" y="201176"/>
                  </a:lnTo>
                  <a:lnTo>
                    <a:pt x="100185" y="199839"/>
                  </a:lnTo>
                  <a:lnTo>
                    <a:pt x="107229" y="198949"/>
                  </a:lnTo>
                  <a:lnTo>
                    <a:pt x="114307" y="198355"/>
                  </a:lnTo>
                  <a:lnTo>
                    <a:pt x="120612" y="196054"/>
                  </a:lnTo>
                  <a:lnTo>
                    <a:pt x="126403" y="192615"/>
                  </a:lnTo>
                  <a:lnTo>
                    <a:pt x="131852" y="188417"/>
                  </a:lnTo>
                  <a:lnTo>
                    <a:pt x="138659" y="184666"/>
                  </a:lnTo>
                  <a:lnTo>
                    <a:pt x="146373" y="181213"/>
                  </a:lnTo>
                  <a:lnTo>
                    <a:pt x="154689" y="177959"/>
                  </a:lnTo>
                  <a:lnTo>
                    <a:pt x="161822" y="174836"/>
                  </a:lnTo>
                  <a:lnTo>
                    <a:pt x="168165" y="171802"/>
                  </a:lnTo>
                  <a:lnTo>
                    <a:pt x="173980" y="168827"/>
                  </a:lnTo>
                  <a:lnTo>
                    <a:pt x="180238" y="165891"/>
                  </a:lnTo>
                  <a:lnTo>
                    <a:pt x="193542" y="160089"/>
                  </a:lnTo>
                  <a:lnTo>
                    <a:pt x="199630" y="156256"/>
                  </a:lnTo>
                  <a:lnTo>
                    <a:pt x="205275" y="151795"/>
                  </a:lnTo>
                  <a:lnTo>
                    <a:pt x="210627" y="146917"/>
                  </a:lnTo>
                  <a:lnTo>
                    <a:pt x="216576" y="142712"/>
                  </a:lnTo>
                  <a:lnTo>
                    <a:pt x="222923" y="138956"/>
                  </a:lnTo>
                  <a:lnTo>
                    <a:pt x="229536" y="135500"/>
                  </a:lnTo>
                  <a:lnTo>
                    <a:pt x="234738" y="131291"/>
                  </a:lnTo>
                  <a:lnTo>
                    <a:pt x="239000" y="126579"/>
                  </a:lnTo>
                  <a:lnTo>
                    <a:pt x="242634" y="121534"/>
                  </a:lnTo>
                  <a:lnTo>
                    <a:pt x="245852" y="117217"/>
                  </a:lnTo>
                  <a:lnTo>
                    <a:pt x="251543" y="109881"/>
                  </a:lnTo>
                  <a:lnTo>
                    <a:pt x="254172" y="105639"/>
                  </a:lnTo>
                  <a:lnTo>
                    <a:pt x="256719" y="100906"/>
                  </a:lnTo>
                  <a:lnTo>
                    <a:pt x="259210" y="95845"/>
                  </a:lnTo>
                  <a:lnTo>
                    <a:pt x="261664" y="91519"/>
                  </a:lnTo>
                  <a:lnTo>
                    <a:pt x="264095" y="87683"/>
                  </a:lnTo>
                  <a:lnTo>
                    <a:pt x="266509" y="84172"/>
                  </a:lnTo>
                  <a:lnTo>
                    <a:pt x="268118" y="79927"/>
                  </a:lnTo>
                  <a:lnTo>
                    <a:pt x="269191" y="75192"/>
                  </a:lnTo>
                  <a:lnTo>
                    <a:pt x="269906" y="70131"/>
                  </a:lnTo>
                  <a:lnTo>
                    <a:pt x="269589" y="65804"/>
                  </a:lnTo>
                  <a:lnTo>
                    <a:pt x="268584" y="61966"/>
                  </a:lnTo>
                  <a:lnTo>
                    <a:pt x="261267" y="44413"/>
                  </a:lnTo>
                  <a:lnTo>
                    <a:pt x="258274" y="40086"/>
                  </a:lnTo>
                  <a:lnTo>
                    <a:pt x="254691" y="36249"/>
                  </a:lnTo>
                  <a:lnTo>
                    <a:pt x="250714" y="32738"/>
                  </a:lnTo>
                  <a:lnTo>
                    <a:pt x="245681" y="29445"/>
                  </a:lnTo>
                  <a:lnTo>
                    <a:pt x="239946" y="26298"/>
                  </a:lnTo>
                  <a:lnTo>
                    <a:pt x="233740" y="23247"/>
                  </a:lnTo>
                  <a:lnTo>
                    <a:pt x="228017" y="20260"/>
                  </a:lnTo>
                  <a:lnTo>
                    <a:pt x="217422" y="14402"/>
                  </a:lnTo>
                  <a:lnTo>
                    <a:pt x="211581" y="12458"/>
                  </a:lnTo>
                  <a:lnTo>
                    <a:pt x="205306" y="11163"/>
                  </a:lnTo>
                  <a:lnTo>
                    <a:pt x="198741" y="10299"/>
                  </a:lnTo>
                  <a:lnTo>
                    <a:pt x="192777" y="8771"/>
                  </a:lnTo>
                  <a:lnTo>
                    <a:pt x="187213" y="6800"/>
                  </a:lnTo>
                  <a:lnTo>
                    <a:pt x="181917" y="4533"/>
                  </a:lnTo>
                  <a:lnTo>
                    <a:pt x="176004" y="3022"/>
                  </a:lnTo>
                  <a:lnTo>
                    <a:pt x="169681" y="2014"/>
                  </a:lnTo>
                  <a:lnTo>
                    <a:pt x="163086" y="1343"/>
                  </a:lnTo>
                  <a:lnTo>
                    <a:pt x="157100" y="895"/>
                  </a:lnTo>
                  <a:lnTo>
                    <a:pt x="146217" y="398"/>
                  </a:lnTo>
                  <a:lnTo>
                    <a:pt x="141886" y="1217"/>
                  </a:lnTo>
                  <a:lnTo>
                    <a:pt x="134957" y="4668"/>
                  </a:lnTo>
                  <a:lnTo>
                    <a:pt x="129232" y="6837"/>
                  </a:lnTo>
                  <a:lnTo>
                    <a:pt x="121318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5"/>
            <p:cNvSpPr/>
            <p:nvPr/>
          </p:nvSpPr>
          <p:spPr>
            <a:xfrm>
              <a:off x="1364458" y="1868814"/>
              <a:ext cx="221455" cy="291457"/>
            </a:xfrm>
            <a:custGeom>
              <a:avLst/>
              <a:gdLst/>
              <a:ahLst/>
              <a:cxnLst/>
              <a:rect l="0" t="0" r="0" b="0"/>
              <a:pathLst>
                <a:path w="221455" h="291457">
                  <a:moveTo>
                    <a:pt x="7142" y="8563"/>
                  </a:moveTo>
                  <a:lnTo>
                    <a:pt x="6" y="0"/>
                  </a:lnTo>
                  <a:lnTo>
                    <a:pt x="0" y="4544"/>
                  </a:lnTo>
                  <a:lnTo>
                    <a:pt x="793" y="5884"/>
                  </a:lnTo>
                  <a:lnTo>
                    <a:pt x="2115" y="6777"/>
                  </a:lnTo>
                  <a:lnTo>
                    <a:pt x="3791" y="7372"/>
                  </a:lnTo>
                  <a:lnTo>
                    <a:pt x="4908" y="8722"/>
                  </a:lnTo>
                  <a:lnTo>
                    <a:pt x="5652" y="10574"/>
                  </a:lnTo>
                  <a:lnTo>
                    <a:pt x="6847" y="15839"/>
                  </a:lnTo>
                  <a:lnTo>
                    <a:pt x="12787" y="23723"/>
                  </a:lnTo>
                  <a:lnTo>
                    <a:pt x="20134" y="32702"/>
                  </a:lnTo>
                  <a:lnTo>
                    <a:pt x="20566" y="34181"/>
                  </a:lnTo>
                  <a:lnTo>
                    <a:pt x="21045" y="38364"/>
                  </a:lnTo>
                  <a:lnTo>
                    <a:pt x="21967" y="40813"/>
                  </a:lnTo>
                  <a:lnTo>
                    <a:pt x="27057" y="48810"/>
                  </a:lnTo>
                  <a:lnTo>
                    <a:pt x="31338" y="54391"/>
                  </a:lnTo>
                  <a:lnTo>
                    <a:pt x="32798" y="57212"/>
                  </a:lnTo>
                  <a:lnTo>
                    <a:pt x="34419" y="62887"/>
                  </a:lnTo>
                  <a:lnTo>
                    <a:pt x="36439" y="65734"/>
                  </a:lnTo>
                  <a:lnTo>
                    <a:pt x="42917" y="71437"/>
                  </a:lnTo>
                  <a:lnTo>
                    <a:pt x="48971" y="77147"/>
                  </a:lnTo>
                  <a:lnTo>
                    <a:pt x="51697" y="80003"/>
                  </a:lnTo>
                  <a:lnTo>
                    <a:pt x="56842" y="88257"/>
                  </a:lnTo>
                  <a:lnTo>
                    <a:pt x="61774" y="97322"/>
                  </a:lnTo>
                  <a:lnTo>
                    <a:pt x="66612" y="104526"/>
                  </a:lnTo>
                  <a:lnTo>
                    <a:pt x="71409" y="110903"/>
                  </a:lnTo>
                  <a:lnTo>
                    <a:pt x="76186" y="116913"/>
                  </a:lnTo>
                  <a:lnTo>
                    <a:pt x="88102" y="131404"/>
                  </a:lnTo>
                  <a:lnTo>
                    <a:pt x="89691" y="135225"/>
                  </a:lnTo>
                  <a:lnTo>
                    <a:pt x="90749" y="139677"/>
                  </a:lnTo>
                  <a:lnTo>
                    <a:pt x="91455" y="144550"/>
                  </a:lnTo>
                  <a:lnTo>
                    <a:pt x="94356" y="152504"/>
                  </a:lnTo>
                  <a:lnTo>
                    <a:pt x="98291" y="159214"/>
                  </a:lnTo>
                  <a:lnTo>
                    <a:pt x="102686" y="165372"/>
                  </a:lnTo>
                  <a:lnTo>
                    <a:pt x="107285" y="173823"/>
                  </a:lnTo>
                  <a:lnTo>
                    <a:pt x="109622" y="178744"/>
                  </a:lnTo>
                  <a:lnTo>
                    <a:pt x="116453" y="186752"/>
                  </a:lnTo>
                  <a:lnTo>
                    <a:pt x="120497" y="190220"/>
                  </a:lnTo>
                  <a:lnTo>
                    <a:pt x="127107" y="196615"/>
                  </a:lnTo>
                  <a:lnTo>
                    <a:pt x="129981" y="199653"/>
                  </a:lnTo>
                  <a:lnTo>
                    <a:pt x="135291" y="208110"/>
                  </a:lnTo>
                  <a:lnTo>
                    <a:pt x="137818" y="213031"/>
                  </a:lnTo>
                  <a:lnTo>
                    <a:pt x="142743" y="221040"/>
                  </a:lnTo>
                  <a:lnTo>
                    <a:pt x="147578" y="227775"/>
                  </a:lnTo>
                  <a:lnTo>
                    <a:pt x="152372" y="233943"/>
                  </a:lnTo>
                  <a:lnTo>
                    <a:pt x="161918" y="245664"/>
                  </a:lnTo>
                  <a:lnTo>
                    <a:pt x="166683" y="251419"/>
                  </a:lnTo>
                  <a:lnTo>
                    <a:pt x="168271" y="254287"/>
                  </a:lnTo>
                  <a:lnTo>
                    <a:pt x="171300" y="262874"/>
                  </a:lnTo>
                  <a:lnTo>
                    <a:pt x="174822" y="268593"/>
                  </a:lnTo>
                  <a:lnTo>
                    <a:pt x="176872" y="270499"/>
                  </a:lnTo>
                  <a:lnTo>
                    <a:pt x="179033" y="271769"/>
                  </a:lnTo>
                  <a:lnTo>
                    <a:pt x="181267" y="272616"/>
                  </a:lnTo>
                  <a:lnTo>
                    <a:pt x="185866" y="276098"/>
                  </a:lnTo>
                  <a:lnTo>
                    <a:pt x="188204" y="278359"/>
                  </a:lnTo>
                  <a:lnTo>
                    <a:pt x="190556" y="279867"/>
                  </a:lnTo>
                  <a:lnTo>
                    <a:pt x="195286" y="281543"/>
                  </a:lnTo>
                  <a:lnTo>
                    <a:pt x="200034" y="284827"/>
                  </a:lnTo>
                  <a:lnTo>
                    <a:pt x="205758" y="290146"/>
                  </a:lnTo>
                  <a:lnTo>
                    <a:pt x="208657" y="290874"/>
                  </a:lnTo>
                  <a:lnTo>
                    <a:pt x="214883" y="291433"/>
                  </a:lnTo>
                  <a:lnTo>
                    <a:pt x="221454" y="29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6"/>
            <p:cNvSpPr/>
            <p:nvPr/>
          </p:nvSpPr>
          <p:spPr>
            <a:xfrm>
              <a:off x="1328774" y="1894522"/>
              <a:ext cx="207133" cy="317184"/>
            </a:xfrm>
            <a:custGeom>
              <a:avLst/>
              <a:gdLst/>
              <a:ahLst/>
              <a:cxnLst/>
              <a:rect l="0" t="0" r="0" b="0"/>
              <a:pathLst>
                <a:path w="207133" h="317184">
                  <a:moveTo>
                    <a:pt x="207132" y="0"/>
                  </a:moveTo>
                  <a:lnTo>
                    <a:pt x="203339" y="0"/>
                  </a:lnTo>
                  <a:lnTo>
                    <a:pt x="202222" y="953"/>
                  </a:lnTo>
                  <a:lnTo>
                    <a:pt x="201477" y="2540"/>
                  </a:lnTo>
                  <a:lnTo>
                    <a:pt x="200981" y="4551"/>
                  </a:lnTo>
                  <a:lnTo>
                    <a:pt x="198313" y="9325"/>
                  </a:lnTo>
                  <a:lnTo>
                    <a:pt x="192348" y="17368"/>
                  </a:lnTo>
                  <a:lnTo>
                    <a:pt x="187861" y="23912"/>
                  </a:lnTo>
                  <a:lnTo>
                    <a:pt x="183221" y="33170"/>
                  </a:lnTo>
                  <a:lnTo>
                    <a:pt x="178513" y="41095"/>
                  </a:lnTo>
                  <a:lnTo>
                    <a:pt x="173775" y="48744"/>
                  </a:lnTo>
                  <a:lnTo>
                    <a:pt x="169023" y="58494"/>
                  </a:lnTo>
                  <a:lnTo>
                    <a:pt x="164265" y="69177"/>
                  </a:lnTo>
                  <a:lnTo>
                    <a:pt x="161886" y="74693"/>
                  </a:lnTo>
                  <a:lnTo>
                    <a:pt x="158711" y="80276"/>
                  </a:lnTo>
                  <a:lnTo>
                    <a:pt x="155008" y="85902"/>
                  </a:lnTo>
                  <a:lnTo>
                    <a:pt x="150951" y="91558"/>
                  </a:lnTo>
                  <a:lnTo>
                    <a:pt x="147453" y="97234"/>
                  </a:lnTo>
                  <a:lnTo>
                    <a:pt x="144327" y="102922"/>
                  </a:lnTo>
                  <a:lnTo>
                    <a:pt x="141450" y="108620"/>
                  </a:lnTo>
                  <a:lnTo>
                    <a:pt x="137944" y="114323"/>
                  </a:lnTo>
                  <a:lnTo>
                    <a:pt x="134019" y="120031"/>
                  </a:lnTo>
                  <a:lnTo>
                    <a:pt x="129815" y="125740"/>
                  </a:lnTo>
                  <a:lnTo>
                    <a:pt x="120910" y="137165"/>
                  </a:lnTo>
                  <a:lnTo>
                    <a:pt x="116313" y="142878"/>
                  </a:lnTo>
                  <a:lnTo>
                    <a:pt x="112455" y="148592"/>
                  </a:lnTo>
                  <a:lnTo>
                    <a:pt x="109089" y="154307"/>
                  </a:lnTo>
                  <a:lnTo>
                    <a:pt x="106051" y="160021"/>
                  </a:lnTo>
                  <a:lnTo>
                    <a:pt x="102439" y="165736"/>
                  </a:lnTo>
                  <a:lnTo>
                    <a:pt x="98443" y="171450"/>
                  </a:lnTo>
                  <a:lnTo>
                    <a:pt x="94191" y="177165"/>
                  </a:lnTo>
                  <a:lnTo>
                    <a:pt x="85234" y="188595"/>
                  </a:lnTo>
                  <a:lnTo>
                    <a:pt x="80623" y="194310"/>
                  </a:lnTo>
                  <a:lnTo>
                    <a:pt x="76755" y="200978"/>
                  </a:lnTo>
                  <a:lnTo>
                    <a:pt x="73383" y="208280"/>
                  </a:lnTo>
                  <a:lnTo>
                    <a:pt x="70341" y="216006"/>
                  </a:lnTo>
                  <a:lnTo>
                    <a:pt x="67519" y="222109"/>
                  </a:lnTo>
                  <a:lnTo>
                    <a:pt x="62267" y="231430"/>
                  </a:lnTo>
                  <a:lnTo>
                    <a:pt x="58962" y="236202"/>
                  </a:lnTo>
                  <a:lnTo>
                    <a:pt x="55170" y="241288"/>
                  </a:lnTo>
                  <a:lnTo>
                    <a:pt x="51056" y="246584"/>
                  </a:lnTo>
                  <a:lnTo>
                    <a:pt x="47519" y="252019"/>
                  </a:lnTo>
                  <a:lnTo>
                    <a:pt x="44366" y="257548"/>
                  </a:lnTo>
                  <a:lnTo>
                    <a:pt x="41472" y="263139"/>
                  </a:lnTo>
                  <a:lnTo>
                    <a:pt x="36138" y="271891"/>
                  </a:lnTo>
                  <a:lnTo>
                    <a:pt x="31122" y="279908"/>
                  </a:lnTo>
                  <a:lnTo>
                    <a:pt x="28673" y="284713"/>
                  </a:lnTo>
                  <a:lnTo>
                    <a:pt x="26247" y="289821"/>
                  </a:lnTo>
                  <a:lnTo>
                    <a:pt x="23836" y="293227"/>
                  </a:lnTo>
                  <a:lnTo>
                    <a:pt x="21435" y="295497"/>
                  </a:lnTo>
                  <a:lnTo>
                    <a:pt x="16650" y="298972"/>
                  </a:lnTo>
                  <a:lnTo>
                    <a:pt x="11877" y="303692"/>
                  </a:lnTo>
                  <a:lnTo>
                    <a:pt x="7110" y="308964"/>
                  </a:lnTo>
                  <a:lnTo>
                    <a:pt x="0" y="317141"/>
                  </a:lnTo>
                  <a:lnTo>
                    <a:pt x="7107" y="3171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57"/>
            <p:cNvSpPr/>
            <p:nvPr/>
          </p:nvSpPr>
          <p:spPr>
            <a:xfrm>
              <a:off x="1700212" y="1988924"/>
              <a:ext cx="171451" cy="8469"/>
            </a:xfrm>
            <a:custGeom>
              <a:avLst/>
              <a:gdLst/>
              <a:ahLst/>
              <a:cxnLst/>
              <a:rect l="0" t="0" r="0" b="0"/>
              <a:pathLst>
                <a:path w="171451" h="8469">
                  <a:moveTo>
                    <a:pt x="0" y="8468"/>
                  </a:moveTo>
                  <a:lnTo>
                    <a:pt x="111927" y="8468"/>
                  </a:lnTo>
                  <a:lnTo>
                    <a:pt x="116687" y="7515"/>
                  </a:lnTo>
                  <a:lnTo>
                    <a:pt x="121448" y="5928"/>
                  </a:lnTo>
                  <a:lnTo>
                    <a:pt x="126209" y="3917"/>
                  </a:lnTo>
                  <a:lnTo>
                    <a:pt x="130177" y="2577"/>
                  </a:lnTo>
                  <a:lnTo>
                    <a:pt x="133616" y="1683"/>
                  </a:lnTo>
                  <a:lnTo>
                    <a:pt x="136702" y="1087"/>
                  </a:lnTo>
                  <a:lnTo>
                    <a:pt x="140347" y="690"/>
                  </a:lnTo>
                  <a:lnTo>
                    <a:pt x="144365" y="425"/>
                  </a:lnTo>
                  <a:lnTo>
                    <a:pt x="152268" y="131"/>
                  </a:lnTo>
                  <a:lnTo>
                    <a:pt x="158427" y="0"/>
                  </a:lnTo>
                  <a:lnTo>
                    <a:pt x="160387" y="918"/>
                  </a:lnTo>
                  <a:lnTo>
                    <a:pt x="161693" y="2482"/>
                  </a:lnTo>
                  <a:lnTo>
                    <a:pt x="162564" y="4477"/>
                  </a:lnTo>
                  <a:lnTo>
                    <a:pt x="163939" y="5808"/>
                  </a:lnTo>
                  <a:lnTo>
                    <a:pt x="165649" y="6694"/>
                  </a:lnTo>
                  <a:lnTo>
                    <a:pt x="171450" y="84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58"/>
            <p:cNvSpPr/>
            <p:nvPr/>
          </p:nvSpPr>
          <p:spPr>
            <a:xfrm>
              <a:off x="2278856" y="1885950"/>
              <a:ext cx="220427" cy="291317"/>
            </a:xfrm>
            <a:custGeom>
              <a:avLst/>
              <a:gdLst/>
              <a:ahLst/>
              <a:cxnLst/>
              <a:rect l="0" t="0" r="0" b="0"/>
              <a:pathLst>
                <a:path w="220427" h="291317">
                  <a:moveTo>
                    <a:pt x="0" y="17145"/>
                  </a:moveTo>
                  <a:lnTo>
                    <a:pt x="6151" y="9764"/>
                  </a:lnTo>
                  <a:lnTo>
                    <a:pt x="10936" y="9102"/>
                  </a:lnTo>
                  <a:lnTo>
                    <a:pt x="14434" y="8925"/>
                  </a:lnTo>
                  <a:lnTo>
                    <a:pt x="22555" y="8729"/>
                  </a:lnTo>
                  <a:lnTo>
                    <a:pt x="26943" y="8677"/>
                  </a:lnTo>
                  <a:lnTo>
                    <a:pt x="30661" y="7689"/>
                  </a:lnTo>
                  <a:lnTo>
                    <a:pt x="36911" y="4052"/>
                  </a:lnTo>
                  <a:lnTo>
                    <a:pt x="40482" y="2701"/>
                  </a:lnTo>
                  <a:lnTo>
                    <a:pt x="44451" y="1801"/>
                  </a:lnTo>
                  <a:lnTo>
                    <a:pt x="48684" y="1200"/>
                  </a:lnTo>
                  <a:lnTo>
                    <a:pt x="53887" y="800"/>
                  </a:lnTo>
                  <a:lnTo>
                    <a:pt x="59737" y="533"/>
                  </a:lnTo>
                  <a:lnTo>
                    <a:pt x="77231" y="158"/>
                  </a:lnTo>
                  <a:lnTo>
                    <a:pt x="142845" y="0"/>
                  </a:lnTo>
                  <a:lnTo>
                    <a:pt x="146030" y="953"/>
                  </a:lnTo>
                  <a:lnTo>
                    <a:pt x="151685" y="4551"/>
                  </a:lnTo>
                  <a:lnTo>
                    <a:pt x="156845" y="6785"/>
                  </a:lnTo>
                  <a:lnTo>
                    <a:pt x="159332" y="7381"/>
                  </a:lnTo>
                  <a:lnTo>
                    <a:pt x="164212" y="10583"/>
                  </a:lnTo>
                  <a:lnTo>
                    <a:pt x="169821" y="15181"/>
                  </a:lnTo>
                  <a:lnTo>
                    <a:pt x="173539" y="17740"/>
                  </a:lnTo>
                  <a:lnTo>
                    <a:pt x="177605" y="20399"/>
                  </a:lnTo>
                  <a:lnTo>
                    <a:pt x="180315" y="23124"/>
                  </a:lnTo>
                  <a:lnTo>
                    <a:pt x="182123" y="25893"/>
                  </a:lnTo>
                  <a:lnTo>
                    <a:pt x="183328" y="28692"/>
                  </a:lnTo>
                  <a:lnTo>
                    <a:pt x="184666" y="34342"/>
                  </a:lnTo>
                  <a:lnTo>
                    <a:pt x="185023" y="37182"/>
                  </a:lnTo>
                  <a:lnTo>
                    <a:pt x="184468" y="40028"/>
                  </a:lnTo>
                  <a:lnTo>
                    <a:pt x="181733" y="45730"/>
                  </a:lnTo>
                  <a:lnTo>
                    <a:pt x="175732" y="54295"/>
                  </a:lnTo>
                  <a:lnTo>
                    <a:pt x="171236" y="62549"/>
                  </a:lnTo>
                  <a:lnTo>
                    <a:pt x="168926" y="67416"/>
                  </a:lnTo>
                  <a:lnTo>
                    <a:pt x="162126" y="75365"/>
                  </a:lnTo>
                  <a:lnTo>
                    <a:pt x="158090" y="78818"/>
                  </a:lnTo>
                  <a:lnTo>
                    <a:pt x="153812" y="83025"/>
                  </a:lnTo>
                  <a:lnTo>
                    <a:pt x="149372" y="87735"/>
                  </a:lnTo>
                  <a:lnTo>
                    <a:pt x="144825" y="92780"/>
                  </a:lnTo>
                  <a:lnTo>
                    <a:pt x="140207" y="97096"/>
                  </a:lnTo>
                  <a:lnTo>
                    <a:pt x="135540" y="100925"/>
                  </a:lnTo>
                  <a:lnTo>
                    <a:pt x="130841" y="104431"/>
                  </a:lnTo>
                  <a:lnTo>
                    <a:pt x="126121" y="107720"/>
                  </a:lnTo>
                  <a:lnTo>
                    <a:pt x="116643" y="113916"/>
                  </a:lnTo>
                  <a:lnTo>
                    <a:pt x="112687" y="116901"/>
                  </a:lnTo>
                  <a:lnTo>
                    <a:pt x="106175" y="122758"/>
                  </a:lnTo>
                  <a:lnTo>
                    <a:pt x="100634" y="125997"/>
                  </a:lnTo>
                  <a:lnTo>
                    <a:pt x="95526" y="127436"/>
                  </a:lnTo>
                  <a:lnTo>
                    <a:pt x="88982" y="128246"/>
                  </a:lnTo>
                  <a:lnTo>
                    <a:pt x="85762" y="128583"/>
                  </a:lnTo>
                  <a:lnTo>
                    <a:pt x="96368" y="128587"/>
                  </a:lnTo>
                  <a:lnTo>
                    <a:pt x="102626" y="126047"/>
                  </a:lnTo>
                  <a:lnTo>
                    <a:pt x="106517" y="124036"/>
                  </a:lnTo>
                  <a:lnTo>
                    <a:pt x="112958" y="121802"/>
                  </a:lnTo>
                  <a:lnTo>
                    <a:pt x="115786" y="121206"/>
                  </a:lnTo>
                  <a:lnTo>
                    <a:pt x="120053" y="120809"/>
                  </a:lnTo>
                  <a:lnTo>
                    <a:pt x="125279" y="120544"/>
                  </a:lnTo>
                  <a:lnTo>
                    <a:pt x="143191" y="120119"/>
                  </a:lnTo>
                  <a:lnTo>
                    <a:pt x="165513" y="120024"/>
                  </a:lnTo>
                  <a:lnTo>
                    <a:pt x="169080" y="120973"/>
                  </a:lnTo>
                  <a:lnTo>
                    <a:pt x="173045" y="122559"/>
                  </a:lnTo>
                  <a:lnTo>
                    <a:pt x="177275" y="124568"/>
                  </a:lnTo>
                  <a:lnTo>
                    <a:pt x="184093" y="126801"/>
                  </a:lnTo>
                  <a:lnTo>
                    <a:pt x="187022" y="127396"/>
                  </a:lnTo>
                  <a:lnTo>
                    <a:pt x="192394" y="130598"/>
                  </a:lnTo>
                  <a:lnTo>
                    <a:pt x="197427" y="135196"/>
                  </a:lnTo>
                  <a:lnTo>
                    <a:pt x="202310" y="140414"/>
                  </a:lnTo>
                  <a:lnTo>
                    <a:pt x="207126" y="145909"/>
                  </a:lnTo>
                  <a:lnTo>
                    <a:pt x="209521" y="148707"/>
                  </a:lnTo>
                  <a:lnTo>
                    <a:pt x="211118" y="152478"/>
                  </a:lnTo>
                  <a:lnTo>
                    <a:pt x="212183" y="156897"/>
                  </a:lnTo>
                  <a:lnTo>
                    <a:pt x="213366" y="165934"/>
                  </a:lnTo>
                  <a:lnTo>
                    <a:pt x="213892" y="173126"/>
                  </a:lnTo>
                  <a:lnTo>
                    <a:pt x="214826" y="176377"/>
                  </a:lnTo>
                  <a:lnTo>
                    <a:pt x="217980" y="182530"/>
                  </a:lnTo>
                  <a:lnTo>
                    <a:pt x="219911" y="188439"/>
                  </a:lnTo>
                  <a:lnTo>
                    <a:pt x="220426" y="191348"/>
                  </a:lnTo>
                  <a:lnTo>
                    <a:pt x="219976" y="194240"/>
                  </a:lnTo>
                  <a:lnTo>
                    <a:pt x="216343" y="202862"/>
                  </a:lnTo>
                  <a:lnTo>
                    <a:pt x="215215" y="208588"/>
                  </a:lnTo>
                  <a:lnTo>
                    <a:pt x="212597" y="214308"/>
                  </a:lnTo>
                  <a:lnTo>
                    <a:pt x="207994" y="220978"/>
                  </a:lnTo>
                  <a:lnTo>
                    <a:pt x="204543" y="225423"/>
                  </a:lnTo>
                  <a:lnTo>
                    <a:pt x="191392" y="241695"/>
                  </a:lnTo>
                  <a:lnTo>
                    <a:pt x="187920" y="244950"/>
                  </a:lnTo>
                  <a:lnTo>
                    <a:pt x="184018" y="248073"/>
                  </a:lnTo>
                  <a:lnTo>
                    <a:pt x="179828" y="251106"/>
                  </a:lnTo>
                  <a:lnTo>
                    <a:pt x="174654" y="254082"/>
                  </a:lnTo>
                  <a:lnTo>
                    <a:pt x="168824" y="257018"/>
                  </a:lnTo>
                  <a:lnTo>
                    <a:pt x="162555" y="259927"/>
                  </a:lnTo>
                  <a:lnTo>
                    <a:pt x="156789" y="262820"/>
                  </a:lnTo>
                  <a:lnTo>
                    <a:pt x="151357" y="265701"/>
                  </a:lnTo>
                  <a:lnTo>
                    <a:pt x="146149" y="268574"/>
                  </a:lnTo>
                  <a:lnTo>
                    <a:pt x="140295" y="271441"/>
                  </a:lnTo>
                  <a:lnTo>
                    <a:pt x="134011" y="274306"/>
                  </a:lnTo>
                  <a:lnTo>
                    <a:pt x="127440" y="277168"/>
                  </a:lnTo>
                  <a:lnTo>
                    <a:pt x="121473" y="280029"/>
                  </a:lnTo>
                  <a:lnTo>
                    <a:pt x="115907" y="282888"/>
                  </a:lnTo>
                  <a:lnTo>
                    <a:pt x="110609" y="285747"/>
                  </a:lnTo>
                  <a:lnTo>
                    <a:pt x="105489" y="287653"/>
                  </a:lnTo>
                  <a:lnTo>
                    <a:pt x="100489" y="288924"/>
                  </a:lnTo>
                  <a:lnTo>
                    <a:pt x="95567" y="289770"/>
                  </a:lnTo>
                  <a:lnTo>
                    <a:pt x="91493" y="290335"/>
                  </a:lnTo>
                  <a:lnTo>
                    <a:pt x="84849" y="290963"/>
                  </a:lnTo>
                  <a:lnTo>
                    <a:pt x="81172" y="291130"/>
                  </a:lnTo>
                  <a:lnTo>
                    <a:pt x="72853" y="291316"/>
                  </a:lnTo>
                  <a:lnTo>
                    <a:pt x="69206" y="290413"/>
                  </a:lnTo>
                  <a:lnTo>
                    <a:pt x="60281" y="285544"/>
                  </a:lnTo>
                  <a:lnTo>
                    <a:pt x="55102" y="284071"/>
                  </a:lnTo>
                  <a:lnTo>
                    <a:pt x="50154" y="283416"/>
                  </a:lnTo>
                  <a:lnTo>
                    <a:pt x="47724" y="283241"/>
                  </a:lnTo>
                  <a:lnTo>
                    <a:pt x="45309" y="282172"/>
                  </a:lnTo>
                  <a:lnTo>
                    <a:pt x="38913" y="277070"/>
                  </a:lnTo>
                  <a:lnTo>
                    <a:pt x="35205" y="273609"/>
                  </a:lnTo>
                  <a:lnTo>
                    <a:pt x="32051" y="269876"/>
                  </a:lnTo>
                  <a:lnTo>
                    <a:pt x="31686" y="268500"/>
                  </a:lnTo>
                  <a:lnTo>
                    <a:pt x="32237" y="267582"/>
                  </a:lnTo>
                  <a:lnTo>
                    <a:pt x="35719" y="265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59"/>
            <p:cNvSpPr/>
            <p:nvPr/>
          </p:nvSpPr>
          <p:spPr>
            <a:xfrm>
              <a:off x="2586427" y="1903126"/>
              <a:ext cx="199625" cy="291435"/>
            </a:xfrm>
            <a:custGeom>
              <a:avLst/>
              <a:gdLst/>
              <a:ahLst/>
              <a:cxnLst/>
              <a:rect l="0" t="0" r="0" b="0"/>
              <a:pathLst>
                <a:path w="199625" h="291435">
                  <a:moveTo>
                    <a:pt x="42473" y="8541"/>
                  </a:moveTo>
                  <a:lnTo>
                    <a:pt x="42473" y="0"/>
                  </a:lnTo>
                  <a:lnTo>
                    <a:pt x="42473" y="7352"/>
                  </a:lnTo>
                  <a:lnTo>
                    <a:pt x="37563" y="15150"/>
                  </a:lnTo>
                  <a:lnTo>
                    <a:pt x="35197" y="23094"/>
                  </a:lnTo>
                  <a:lnTo>
                    <a:pt x="29821" y="31480"/>
                  </a:lnTo>
                  <a:lnTo>
                    <a:pt x="25473" y="37151"/>
                  </a:lnTo>
                  <a:lnTo>
                    <a:pt x="23996" y="39997"/>
                  </a:lnTo>
                  <a:lnTo>
                    <a:pt x="21123" y="48553"/>
                  </a:lnTo>
                  <a:lnTo>
                    <a:pt x="17638" y="54264"/>
                  </a:lnTo>
                  <a:lnTo>
                    <a:pt x="16391" y="58073"/>
                  </a:lnTo>
                  <a:lnTo>
                    <a:pt x="15560" y="62517"/>
                  </a:lnTo>
                  <a:lnTo>
                    <a:pt x="15006" y="67385"/>
                  </a:lnTo>
                  <a:lnTo>
                    <a:pt x="12274" y="75334"/>
                  </a:lnTo>
                  <a:lnTo>
                    <a:pt x="8413" y="82042"/>
                  </a:lnTo>
                  <a:lnTo>
                    <a:pt x="4052" y="88198"/>
                  </a:lnTo>
                  <a:lnTo>
                    <a:pt x="2571" y="92126"/>
                  </a:lnTo>
                  <a:lnTo>
                    <a:pt x="1584" y="96649"/>
                  </a:lnTo>
                  <a:lnTo>
                    <a:pt x="926" y="101570"/>
                  </a:lnTo>
                  <a:lnTo>
                    <a:pt x="195" y="109577"/>
                  </a:lnTo>
                  <a:lnTo>
                    <a:pt x="0" y="113046"/>
                  </a:lnTo>
                  <a:lnTo>
                    <a:pt x="1900" y="121980"/>
                  </a:lnTo>
                  <a:lnTo>
                    <a:pt x="3518" y="127030"/>
                  </a:lnTo>
                  <a:lnTo>
                    <a:pt x="5315" y="135180"/>
                  </a:lnTo>
                  <a:lnTo>
                    <a:pt x="6114" y="141978"/>
                  </a:lnTo>
                  <a:lnTo>
                    <a:pt x="6470" y="148174"/>
                  </a:lnTo>
                  <a:lnTo>
                    <a:pt x="6670" y="157017"/>
                  </a:lnTo>
                  <a:lnTo>
                    <a:pt x="6746" y="181647"/>
                  </a:lnTo>
                  <a:lnTo>
                    <a:pt x="8867" y="190570"/>
                  </a:lnTo>
                  <a:lnTo>
                    <a:pt x="10544" y="195616"/>
                  </a:lnTo>
                  <a:lnTo>
                    <a:pt x="14524" y="203763"/>
                  </a:lnTo>
                  <a:lnTo>
                    <a:pt x="16696" y="207269"/>
                  </a:lnTo>
                  <a:lnTo>
                    <a:pt x="19110" y="213705"/>
                  </a:lnTo>
                  <a:lnTo>
                    <a:pt x="19754" y="216754"/>
                  </a:lnTo>
                  <a:lnTo>
                    <a:pt x="22586" y="222683"/>
                  </a:lnTo>
                  <a:lnTo>
                    <a:pt x="28642" y="231376"/>
                  </a:lnTo>
                  <a:lnTo>
                    <a:pt x="30871" y="234250"/>
                  </a:lnTo>
                  <a:lnTo>
                    <a:pt x="33944" y="237119"/>
                  </a:lnTo>
                  <a:lnTo>
                    <a:pt x="37581" y="239984"/>
                  </a:lnTo>
                  <a:lnTo>
                    <a:pt x="41593" y="242846"/>
                  </a:lnTo>
                  <a:lnTo>
                    <a:pt x="45061" y="244754"/>
                  </a:lnTo>
                  <a:lnTo>
                    <a:pt x="51031" y="246875"/>
                  </a:lnTo>
                  <a:lnTo>
                    <a:pt x="56331" y="250357"/>
                  </a:lnTo>
                  <a:lnTo>
                    <a:pt x="61331" y="255080"/>
                  </a:lnTo>
                  <a:lnTo>
                    <a:pt x="66200" y="260354"/>
                  </a:lnTo>
                  <a:lnTo>
                    <a:pt x="69403" y="262141"/>
                  </a:lnTo>
                  <a:lnTo>
                    <a:pt x="73126" y="263333"/>
                  </a:lnTo>
                  <a:lnTo>
                    <a:pt x="77196" y="264127"/>
                  </a:lnTo>
                  <a:lnTo>
                    <a:pt x="80703" y="264657"/>
                  </a:lnTo>
                  <a:lnTo>
                    <a:pt x="86716" y="265245"/>
                  </a:lnTo>
                  <a:lnTo>
                    <a:pt x="92034" y="265507"/>
                  </a:lnTo>
                  <a:lnTo>
                    <a:pt x="99491" y="265654"/>
                  </a:lnTo>
                  <a:lnTo>
                    <a:pt x="112914" y="265704"/>
                  </a:lnTo>
                  <a:lnTo>
                    <a:pt x="116421" y="264755"/>
                  </a:lnTo>
                  <a:lnTo>
                    <a:pt x="122434" y="261162"/>
                  </a:lnTo>
                  <a:lnTo>
                    <a:pt x="129869" y="256389"/>
                  </a:lnTo>
                  <a:lnTo>
                    <a:pt x="134075" y="253783"/>
                  </a:lnTo>
                  <a:lnTo>
                    <a:pt x="138465" y="252046"/>
                  </a:lnTo>
                  <a:lnTo>
                    <a:pt x="142980" y="250888"/>
                  </a:lnTo>
                  <a:lnTo>
                    <a:pt x="147578" y="250116"/>
                  </a:lnTo>
                  <a:lnTo>
                    <a:pt x="151436" y="248648"/>
                  </a:lnTo>
                  <a:lnTo>
                    <a:pt x="154803" y="246717"/>
                  </a:lnTo>
                  <a:lnTo>
                    <a:pt x="157840" y="244478"/>
                  </a:lnTo>
                  <a:lnTo>
                    <a:pt x="161453" y="242032"/>
                  </a:lnTo>
                  <a:lnTo>
                    <a:pt x="169700" y="236775"/>
                  </a:lnTo>
                  <a:lnTo>
                    <a:pt x="173329" y="234039"/>
                  </a:lnTo>
                  <a:lnTo>
                    <a:pt x="179477" y="228460"/>
                  </a:lnTo>
                  <a:lnTo>
                    <a:pt x="184855" y="222805"/>
                  </a:lnTo>
                  <a:lnTo>
                    <a:pt x="187400" y="219964"/>
                  </a:lnTo>
                  <a:lnTo>
                    <a:pt x="189891" y="218070"/>
                  </a:lnTo>
                  <a:lnTo>
                    <a:pt x="194775" y="215965"/>
                  </a:lnTo>
                  <a:lnTo>
                    <a:pt x="196395" y="214451"/>
                  </a:lnTo>
                  <a:lnTo>
                    <a:pt x="197475" y="212489"/>
                  </a:lnTo>
                  <a:lnTo>
                    <a:pt x="198675" y="207770"/>
                  </a:lnTo>
                  <a:lnTo>
                    <a:pt x="199351" y="199758"/>
                  </a:lnTo>
                  <a:lnTo>
                    <a:pt x="199551" y="191351"/>
                  </a:lnTo>
                  <a:lnTo>
                    <a:pt x="199624" y="177124"/>
                  </a:lnTo>
                  <a:lnTo>
                    <a:pt x="198833" y="175223"/>
                  </a:lnTo>
                  <a:lnTo>
                    <a:pt x="197513" y="173954"/>
                  </a:lnTo>
                  <a:lnTo>
                    <a:pt x="195839" y="173109"/>
                  </a:lnTo>
                  <a:lnTo>
                    <a:pt x="189691" y="167369"/>
                  </a:lnTo>
                  <a:lnTo>
                    <a:pt x="186656" y="165861"/>
                  </a:lnTo>
                  <a:lnTo>
                    <a:pt x="183045" y="164856"/>
                  </a:lnTo>
                  <a:lnTo>
                    <a:pt x="179049" y="164186"/>
                  </a:lnTo>
                  <a:lnTo>
                    <a:pt x="175593" y="163739"/>
                  </a:lnTo>
                  <a:lnTo>
                    <a:pt x="169635" y="163243"/>
                  </a:lnTo>
                  <a:lnTo>
                    <a:pt x="162224" y="163023"/>
                  </a:lnTo>
                  <a:lnTo>
                    <a:pt x="158026" y="162964"/>
                  </a:lnTo>
                  <a:lnTo>
                    <a:pt x="154433" y="163877"/>
                  </a:lnTo>
                  <a:lnTo>
                    <a:pt x="148324" y="167432"/>
                  </a:lnTo>
                  <a:lnTo>
                    <a:pt x="144790" y="168761"/>
                  </a:lnTo>
                  <a:lnTo>
                    <a:pt x="140847" y="169647"/>
                  </a:lnTo>
                  <a:lnTo>
                    <a:pt x="136630" y="170237"/>
                  </a:lnTo>
                  <a:lnTo>
                    <a:pt x="132232" y="171584"/>
                  </a:lnTo>
                  <a:lnTo>
                    <a:pt x="127712" y="173434"/>
                  </a:lnTo>
                  <a:lnTo>
                    <a:pt x="123111" y="175619"/>
                  </a:lnTo>
                  <a:lnTo>
                    <a:pt x="118457" y="178029"/>
                  </a:lnTo>
                  <a:lnTo>
                    <a:pt x="109051" y="183247"/>
                  </a:lnTo>
                  <a:lnTo>
                    <a:pt x="105115" y="185971"/>
                  </a:lnTo>
                  <a:lnTo>
                    <a:pt x="101696" y="188740"/>
                  </a:lnTo>
                  <a:lnTo>
                    <a:pt x="98624" y="191539"/>
                  </a:lnTo>
                  <a:lnTo>
                    <a:pt x="94988" y="194357"/>
                  </a:lnTo>
                  <a:lnTo>
                    <a:pt x="90977" y="197189"/>
                  </a:lnTo>
                  <a:lnTo>
                    <a:pt x="86715" y="200029"/>
                  </a:lnTo>
                  <a:lnTo>
                    <a:pt x="81492" y="206684"/>
                  </a:lnTo>
                  <a:lnTo>
                    <a:pt x="75629" y="215884"/>
                  </a:lnTo>
                  <a:lnTo>
                    <a:pt x="69340" y="226780"/>
                  </a:lnTo>
                  <a:lnTo>
                    <a:pt x="64353" y="234996"/>
                  </a:lnTo>
                  <a:lnTo>
                    <a:pt x="60234" y="241426"/>
                  </a:lnTo>
                  <a:lnTo>
                    <a:pt x="56695" y="246665"/>
                  </a:lnTo>
                  <a:lnTo>
                    <a:pt x="52762" y="255027"/>
                  </a:lnTo>
                  <a:lnTo>
                    <a:pt x="50238" y="263605"/>
                  </a:lnTo>
                  <a:lnTo>
                    <a:pt x="49739" y="272143"/>
                  </a:lnTo>
                  <a:lnTo>
                    <a:pt x="49671" y="277462"/>
                  </a:lnTo>
                  <a:lnTo>
                    <a:pt x="50446" y="279262"/>
                  </a:lnTo>
                  <a:lnTo>
                    <a:pt x="51757" y="280462"/>
                  </a:lnTo>
                  <a:lnTo>
                    <a:pt x="53425" y="281261"/>
                  </a:lnTo>
                  <a:lnTo>
                    <a:pt x="54536" y="282747"/>
                  </a:lnTo>
                  <a:lnTo>
                    <a:pt x="55278" y="284690"/>
                  </a:lnTo>
                  <a:lnTo>
                    <a:pt x="55772" y="286938"/>
                  </a:lnTo>
                  <a:lnTo>
                    <a:pt x="56895" y="288436"/>
                  </a:lnTo>
                  <a:lnTo>
                    <a:pt x="58437" y="289436"/>
                  </a:lnTo>
                  <a:lnTo>
                    <a:pt x="63904" y="29143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60"/>
            <p:cNvSpPr/>
            <p:nvPr/>
          </p:nvSpPr>
          <p:spPr>
            <a:xfrm>
              <a:off x="2917678" y="2031691"/>
              <a:ext cx="175566" cy="8564"/>
            </a:xfrm>
            <a:custGeom>
              <a:avLst/>
              <a:gdLst/>
              <a:ahLst/>
              <a:cxnLst/>
              <a:rect l="0" t="0" r="0" b="0"/>
              <a:pathLst>
                <a:path w="175566" h="8564">
                  <a:moveTo>
                    <a:pt x="4115" y="8563"/>
                  </a:moveTo>
                  <a:lnTo>
                    <a:pt x="0" y="8563"/>
                  </a:lnTo>
                  <a:lnTo>
                    <a:pt x="34114" y="8563"/>
                  </a:lnTo>
                  <a:lnTo>
                    <a:pt x="37608" y="7611"/>
                  </a:lnTo>
                  <a:lnTo>
                    <a:pt x="41525" y="6023"/>
                  </a:lnTo>
                  <a:lnTo>
                    <a:pt x="45724" y="4013"/>
                  </a:lnTo>
                  <a:lnTo>
                    <a:pt x="50111" y="2672"/>
                  </a:lnTo>
                  <a:lnTo>
                    <a:pt x="54623" y="1779"/>
                  </a:lnTo>
                  <a:lnTo>
                    <a:pt x="59218" y="1182"/>
                  </a:lnTo>
                  <a:lnTo>
                    <a:pt x="63869" y="785"/>
                  </a:lnTo>
                  <a:lnTo>
                    <a:pt x="68557" y="521"/>
                  </a:lnTo>
                  <a:lnTo>
                    <a:pt x="78000" y="226"/>
                  </a:lnTo>
                  <a:lnTo>
                    <a:pt x="118395" y="0"/>
                  </a:lnTo>
                  <a:lnTo>
                    <a:pt x="122371" y="950"/>
                  </a:lnTo>
                  <a:lnTo>
                    <a:pt x="126608" y="2535"/>
                  </a:lnTo>
                  <a:lnTo>
                    <a:pt x="131021" y="4544"/>
                  </a:lnTo>
                  <a:lnTo>
                    <a:pt x="135550" y="5884"/>
                  </a:lnTo>
                  <a:lnTo>
                    <a:pt x="140157" y="6777"/>
                  </a:lnTo>
                  <a:lnTo>
                    <a:pt x="144816" y="7373"/>
                  </a:lnTo>
                  <a:lnTo>
                    <a:pt x="148716" y="7770"/>
                  </a:lnTo>
                  <a:lnTo>
                    <a:pt x="152110" y="8034"/>
                  </a:lnTo>
                  <a:lnTo>
                    <a:pt x="157997" y="8328"/>
                  </a:lnTo>
                  <a:lnTo>
                    <a:pt x="160678" y="8407"/>
                  </a:lnTo>
                  <a:lnTo>
                    <a:pt x="175565" y="85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61"/>
            <p:cNvSpPr/>
            <p:nvPr/>
          </p:nvSpPr>
          <p:spPr>
            <a:xfrm>
              <a:off x="2914650" y="2228881"/>
              <a:ext cx="178594" cy="17115"/>
            </a:xfrm>
            <a:custGeom>
              <a:avLst/>
              <a:gdLst/>
              <a:ahLst/>
              <a:cxnLst/>
              <a:rect l="0" t="0" r="0" b="0"/>
              <a:pathLst>
                <a:path w="178594" h="17115">
                  <a:moveTo>
                    <a:pt x="0" y="8541"/>
                  </a:moveTo>
                  <a:lnTo>
                    <a:pt x="9943" y="8541"/>
                  </a:lnTo>
                  <a:lnTo>
                    <a:pt x="12184" y="7589"/>
                  </a:lnTo>
                  <a:lnTo>
                    <a:pt x="14473" y="6001"/>
                  </a:lnTo>
                  <a:lnTo>
                    <a:pt x="16792" y="3990"/>
                  </a:lnTo>
                  <a:lnTo>
                    <a:pt x="19132" y="2650"/>
                  </a:lnTo>
                  <a:lnTo>
                    <a:pt x="21486" y="1756"/>
                  </a:lnTo>
                  <a:lnTo>
                    <a:pt x="23849" y="1160"/>
                  </a:lnTo>
                  <a:lnTo>
                    <a:pt x="27011" y="763"/>
                  </a:lnTo>
                  <a:lnTo>
                    <a:pt x="30708" y="498"/>
                  </a:lnTo>
                  <a:lnTo>
                    <a:pt x="38254" y="204"/>
                  </a:lnTo>
                  <a:lnTo>
                    <a:pt x="47759" y="38"/>
                  </a:lnTo>
                  <a:lnTo>
                    <a:pt x="55886" y="0"/>
                  </a:lnTo>
                  <a:lnTo>
                    <a:pt x="61070" y="942"/>
                  </a:lnTo>
                  <a:lnTo>
                    <a:pt x="66907" y="2522"/>
                  </a:lnTo>
                  <a:lnTo>
                    <a:pt x="73180" y="4529"/>
                  </a:lnTo>
                  <a:lnTo>
                    <a:pt x="78949" y="5866"/>
                  </a:lnTo>
                  <a:lnTo>
                    <a:pt x="84382" y="6758"/>
                  </a:lnTo>
                  <a:lnTo>
                    <a:pt x="89592" y="7352"/>
                  </a:lnTo>
                  <a:lnTo>
                    <a:pt x="94653" y="7748"/>
                  </a:lnTo>
                  <a:lnTo>
                    <a:pt x="99614" y="8013"/>
                  </a:lnTo>
                  <a:lnTo>
                    <a:pt x="112065" y="8385"/>
                  </a:lnTo>
                  <a:lnTo>
                    <a:pt x="140780" y="8532"/>
                  </a:lnTo>
                  <a:lnTo>
                    <a:pt x="146241" y="9487"/>
                  </a:lnTo>
                  <a:lnTo>
                    <a:pt x="152263" y="11077"/>
                  </a:lnTo>
                  <a:lnTo>
                    <a:pt x="158658" y="13089"/>
                  </a:lnTo>
                  <a:lnTo>
                    <a:pt x="163716" y="14431"/>
                  </a:lnTo>
                  <a:lnTo>
                    <a:pt x="167882" y="15325"/>
                  </a:lnTo>
                  <a:lnTo>
                    <a:pt x="178593" y="171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62"/>
            <p:cNvSpPr/>
            <p:nvPr/>
          </p:nvSpPr>
          <p:spPr>
            <a:xfrm>
              <a:off x="3214687" y="1603057"/>
              <a:ext cx="3157539" cy="650285"/>
            </a:xfrm>
            <a:custGeom>
              <a:avLst/>
              <a:gdLst/>
              <a:ahLst/>
              <a:cxnLst/>
              <a:rect l="0" t="0" r="0" b="0"/>
              <a:pathLst>
                <a:path w="3157539" h="650285">
                  <a:moveTo>
                    <a:pt x="0" y="557213"/>
                  </a:moveTo>
                  <a:lnTo>
                    <a:pt x="0" y="564594"/>
                  </a:lnTo>
                  <a:lnTo>
                    <a:pt x="794" y="564991"/>
                  </a:lnTo>
                  <a:lnTo>
                    <a:pt x="3792" y="565432"/>
                  </a:lnTo>
                  <a:lnTo>
                    <a:pt x="13736" y="570231"/>
                  </a:lnTo>
                  <a:lnTo>
                    <a:pt x="22944" y="577686"/>
                  </a:lnTo>
                  <a:lnTo>
                    <a:pt x="40430" y="597245"/>
                  </a:lnTo>
                  <a:lnTo>
                    <a:pt x="48404" y="605798"/>
                  </a:lnTo>
                  <a:lnTo>
                    <a:pt x="59674" y="613412"/>
                  </a:lnTo>
                  <a:lnTo>
                    <a:pt x="68393" y="617044"/>
                  </a:lnTo>
                  <a:lnTo>
                    <a:pt x="84667" y="629003"/>
                  </a:lnTo>
                  <a:lnTo>
                    <a:pt x="91341" y="631982"/>
                  </a:lnTo>
                  <a:lnTo>
                    <a:pt x="94231" y="632776"/>
                  </a:lnTo>
                  <a:lnTo>
                    <a:pt x="99560" y="636199"/>
                  </a:lnTo>
                  <a:lnTo>
                    <a:pt x="102092" y="638445"/>
                  </a:lnTo>
                  <a:lnTo>
                    <a:pt x="107022" y="640941"/>
                  </a:lnTo>
                  <a:lnTo>
                    <a:pt x="114260" y="642346"/>
                  </a:lnTo>
                  <a:lnTo>
                    <a:pt x="116655" y="642543"/>
                  </a:lnTo>
                  <a:lnTo>
                    <a:pt x="118251" y="643627"/>
                  </a:lnTo>
                  <a:lnTo>
                    <a:pt x="119315" y="645302"/>
                  </a:lnTo>
                  <a:lnTo>
                    <a:pt x="121024" y="650284"/>
                  </a:lnTo>
                  <a:lnTo>
                    <a:pt x="121957" y="649740"/>
                  </a:lnTo>
                  <a:lnTo>
                    <a:pt x="127558" y="644021"/>
                  </a:lnTo>
                  <a:lnTo>
                    <a:pt x="127107" y="642708"/>
                  </a:lnTo>
                  <a:lnTo>
                    <a:pt x="122346" y="635652"/>
                  </a:lnTo>
                  <a:lnTo>
                    <a:pt x="121845" y="632397"/>
                  </a:lnTo>
                  <a:lnTo>
                    <a:pt x="121523" y="622546"/>
                  </a:lnTo>
                  <a:lnTo>
                    <a:pt x="120703" y="619818"/>
                  </a:lnTo>
                  <a:lnTo>
                    <a:pt x="117675" y="614247"/>
                  </a:lnTo>
                  <a:lnTo>
                    <a:pt x="115800" y="606056"/>
                  </a:lnTo>
                  <a:lnTo>
                    <a:pt x="114596" y="589826"/>
                  </a:lnTo>
                  <a:lnTo>
                    <a:pt x="114388" y="575872"/>
                  </a:lnTo>
                  <a:lnTo>
                    <a:pt x="112222" y="565188"/>
                  </a:lnTo>
                  <a:lnTo>
                    <a:pt x="108657" y="551003"/>
                  </a:lnTo>
                  <a:lnTo>
                    <a:pt x="107453" y="533126"/>
                  </a:lnTo>
                  <a:lnTo>
                    <a:pt x="105171" y="522377"/>
                  </a:lnTo>
                  <a:lnTo>
                    <a:pt x="101541" y="508156"/>
                  </a:lnTo>
                  <a:lnTo>
                    <a:pt x="99898" y="500167"/>
                  </a:lnTo>
                  <a:lnTo>
                    <a:pt x="95304" y="484959"/>
                  </a:lnTo>
                  <a:lnTo>
                    <a:pt x="92797" y="468388"/>
                  </a:lnTo>
                  <a:lnTo>
                    <a:pt x="87379" y="450461"/>
                  </a:lnTo>
                  <a:lnTo>
                    <a:pt x="83021" y="435472"/>
                  </a:lnTo>
                  <a:lnTo>
                    <a:pt x="79897" y="420071"/>
                  </a:lnTo>
                  <a:lnTo>
                    <a:pt x="78971" y="404924"/>
                  </a:lnTo>
                  <a:lnTo>
                    <a:pt x="76638" y="393961"/>
                  </a:lnTo>
                  <a:lnTo>
                    <a:pt x="73749" y="382739"/>
                  </a:lnTo>
                  <a:lnTo>
                    <a:pt x="72122" y="365711"/>
                  </a:lnTo>
                  <a:lnTo>
                    <a:pt x="71742" y="354308"/>
                  </a:lnTo>
                  <a:lnTo>
                    <a:pt x="70847" y="349553"/>
                  </a:lnTo>
                  <a:lnTo>
                    <a:pt x="66588" y="337357"/>
                  </a:lnTo>
                  <a:lnTo>
                    <a:pt x="64180" y="323054"/>
                  </a:lnTo>
                  <a:lnTo>
                    <a:pt x="59586" y="311408"/>
                  </a:lnTo>
                  <a:lnTo>
                    <a:pt x="57078" y="297268"/>
                  </a:lnTo>
                  <a:lnTo>
                    <a:pt x="52454" y="286623"/>
                  </a:lnTo>
                  <a:lnTo>
                    <a:pt x="51094" y="280423"/>
                  </a:lnTo>
                  <a:lnTo>
                    <a:pt x="50329" y="271577"/>
                  </a:lnTo>
                  <a:lnTo>
                    <a:pt x="49428" y="268682"/>
                  </a:lnTo>
                  <a:lnTo>
                    <a:pt x="46310" y="262924"/>
                  </a:lnTo>
                  <a:lnTo>
                    <a:pt x="38634" y="251467"/>
                  </a:lnTo>
                  <a:lnTo>
                    <a:pt x="37015" y="245748"/>
                  </a:lnTo>
                  <a:lnTo>
                    <a:pt x="35889" y="231458"/>
                  </a:lnTo>
                  <a:lnTo>
                    <a:pt x="35833" y="228600"/>
                  </a:lnTo>
                  <a:lnTo>
                    <a:pt x="35001" y="225743"/>
                  </a:lnTo>
                  <a:lnTo>
                    <a:pt x="30832" y="217170"/>
                  </a:lnTo>
                  <a:lnTo>
                    <a:pt x="28872" y="207433"/>
                  </a:lnTo>
                  <a:lnTo>
                    <a:pt x="28663" y="201691"/>
                  </a:lnTo>
                  <a:lnTo>
                    <a:pt x="27840" y="199231"/>
                  </a:lnTo>
                  <a:lnTo>
                    <a:pt x="24809" y="193957"/>
                  </a:lnTo>
                  <a:lnTo>
                    <a:pt x="24477" y="192170"/>
                  </a:lnTo>
                  <a:lnTo>
                    <a:pt x="25049" y="190978"/>
                  </a:lnTo>
                  <a:lnTo>
                    <a:pt x="26224" y="190184"/>
                  </a:lnTo>
                  <a:lnTo>
                    <a:pt x="27008" y="188702"/>
                  </a:lnTo>
                  <a:lnTo>
                    <a:pt x="28369" y="181354"/>
                  </a:lnTo>
                  <a:lnTo>
                    <a:pt x="28575" y="171484"/>
                  </a:lnTo>
                  <a:lnTo>
                    <a:pt x="32367" y="171460"/>
                  </a:lnTo>
                  <a:lnTo>
                    <a:pt x="33484" y="170504"/>
                  </a:lnTo>
                  <a:lnTo>
                    <a:pt x="34229" y="168915"/>
                  </a:lnTo>
                  <a:lnTo>
                    <a:pt x="34726" y="166902"/>
                  </a:lnTo>
                  <a:lnTo>
                    <a:pt x="35851" y="165561"/>
                  </a:lnTo>
                  <a:lnTo>
                    <a:pt x="37394" y="164666"/>
                  </a:lnTo>
                  <a:lnTo>
                    <a:pt x="39217" y="164070"/>
                  </a:lnTo>
                  <a:lnTo>
                    <a:pt x="102599" y="161927"/>
                  </a:lnTo>
                  <a:lnTo>
                    <a:pt x="117536" y="156987"/>
                  </a:lnTo>
                  <a:lnTo>
                    <a:pt x="214378" y="146533"/>
                  </a:lnTo>
                  <a:lnTo>
                    <a:pt x="235763" y="145017"/>
                  </a:lnTo>
                  <a:lnTo>
                    <a:pt x="275257" y="138383"/>
                  </a:lnTo>
                  <a:lnTo>
                    <a:pt x="313884" y="134781"/>
                  </a:lnTo>
                  <a:lnTo>
                    <a:pt x="337742" y="130423"/>
                  </a:lnTo>
                  <a:lnTo>
                    <a:pt x="433279" y="114380"/>
                  </a:lnTo>
                  <a:lnTo>
                    <a:pt x="531114" y="104096"/>
                  </a:lnTo>
                  <a:lnTo>
                    <a:pt x="633678" y="94841"/>
                  </a:lnTo>
                  <a:lnTo>
                    <a:pt x="658715" y="91919"/>
                  </a:lnTo>
                  <a:lnTo>
                    <a:pt x="748643" y="79101"/>
                  </a:lnTo>
                  <a:lnTo>
                    <a:pt x="838469" y="72636"/>
                  </a:lnTo>
                  <a:lnTo>
                    <a:pt x="933455" y="67698"/>
                  </a:lnTo>
                  <a:lnTo>
                    <a:pt x="1032074" y="60113"/>
                  </a:lnTo>
                  <a:lnTo>
                    <a:pt x="1078837" y="57481"/>
                  </a:lnTo>
                  <a:lnTo>
                    <a:pt x="1126348" y="52231"/>
                  </a:lnTo>
                  <a:lnTo>
                    <a:pt x="1193008" y="48942"/>
                  </a:lnTo>
                  <a:lnTo>
                    <a:pt x="1241425" y="43663"/>
                  </a:lnTo>
                  <a:lnTo>
                    <a:pt x="1314009" y="40369"/>
                  </a:lnTo>
                  <a:lnTo>
                    <a:pt x="1362017" y="35091"/>
                  </a:lnTo>
                  <a:lnTo>
                    <a:pt x="1452708" y="34311"/>
                  </a:lnTo>
                  <a:lnTo>
                    <a:pt x="1492602" y="31754"/>
                  </a:lnTo>
                  <a:lnTo>
                    <a:pt x="1545520" y="26512"/>
                  </a:lnTo>
                  <a:lnTo>
                    <a:pt x="1640753" y="25738"/>
                  </a:lnTo>
                  <a:lnTo>
                    <a:pt x="1769297" y="25718"/>
                  </a:lnTo>
                  <a:lnTo>
                    <a:pt x="1858866" y="17675"/>
                  </a:lnTo>
                  <a:lnTo>
                    <a:pt x="2005314" y="17148"/>
                  </a:lnTo>
                  <a:lnTo>
                    <a:pt x="2093571" y="9102"/>
                  </a:lnTo>
                  <a:lnTo>
                    <a:pt x="2186652" y="7641"/>
                  </a:lnTo>
                  <a:lnTo>
                    <a:pt x="2278787" y="796"/>
                  </a:lnTo>
                  <a:lnTo>
                    <a:pt x="2372599" y="31"/>
                  </a:lnTo>
                  <a:lnTo>
                    <a:pt x="3097472" y="0"/>
                  </a:lnTo>
                  <a:lnTo>
                    <a:pt x="3107294" y="2540"/>
                  </a:lnTo>
                  <a:lnTo>
                    <a:pt x="3116951" y="5891"/>
                  </a:lnTo>
                  <a:lnTo>
                    <a:pt x="3144552" y="8526"/>
                  </a:lnTo>
                  <a:lnTo>
                    <a:pt x="3149240" y="8564"/>
                  </a:lnTo>
                  <a:lnTo>
                    <a:pt x="3157538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63"/>
            <p:cNvSpPr/>
            <p:nvPr/>
          </p:nvSpPr>
          <p:spPr>
            <a:xfrm>
              <a:off x="3532264" y="1877377"/>
              <a:ext cx="139624" cy="402500"/>
            </a:xfrm>
            <a:custGeom>
              <a:avLst/>
              <a:gdLst/>
              <a:ahLst/>
              <a:cxnLst/>
              <a:rect l="0" t="0" r="0" b="0"/>
              <a:pathLst>
                <a:path w="139624" h="402500">
                  <a:moveTo>
                    <a:pt x="61042" y="0"/>
                  </a:moveTo>
                  <a:lnTo>
                    <a:pt x="48041" y="15600"/>
                  </a:lnTo>
                  <a:lnTo>
                    <a:pt x="45209" y="21539"/>
                  </a:lnTo>
                  <a:lnTo>
                    <a:pt x="39153" y="35592"/>
                  </a:lnTo>
                  <a:lnTo>
                    <a:pt x="35438" y="45346"/>
                  </a:lnTo>
                  <a:lnTo>
                    <a:pt x="33787" y="52856"/>
                  </a:lnTo>
                  <a:lnTo>
                    <a:pt x="31760" y="57145"/>
                  </a:lnTo>
                  <a:lnTo>
                    <a:pt x="28820" y="61909"/>
                  </a:lnTo>
                  <a:lnTo>
                    <a:pt x="25273" y="66990"/>
                  </a:lnTo>
                  <a:lnTo>
                    <a:pt x="22115" y="72283"/>
                  </a:lnTo>
                  <a:lnTo>
                    <a:pt x="19216" y="77716"/>
                  </a:lnTo>
                  <a:lnTo>
                    <a:pt x="16489" y="83243"/>
                  </a:lnTo>
                  <a:lnTo>
                    <a:pt x="13459" y="94465"/>
                  </a:lnTo>
                  <a:lnTo>
                    <a:pt x="11319" y="105802"/>
                  </a:lnTo>
                  <a:lnTo>
                    <a:pt x="7722" y="117190"/>
                  </a:lnTo>
                  <a:lnTo>
                    <a:pt x="6445" y="123847"/>
                  </a:lnTo>
                  <a:lnTo>
                    <a:pt x="5594" y="131142"/>
                  </a:lnTo>
                  <a:lnTo>
                    <a:pt x="5026" y="138863"/>
                  </a:lnTo>
                  <a:lnTo>
                    <a:pt x="3854" y="145915"/>
                  </a:lnTo>
                  <a:lnTo>
                    <a:pt x="2279" y="152522"/>
                  </a:lnTo>
                  <a:lnTo>
                    <a:pt x="435" y="158831"/>
                  </a:lnTo>
                  <a:lnTo>
                    <a:pt x="0" y="164943"/>
                  </a:lnTo>
                  <a:lnTo>
                    <a:pt x="1633" y="176813"/>
                  </a:lnTo>
                  <a:lnTo>
                    <a:pt x="2386" y="183598"/>
                  </a:lnTo>
                  <a:lnTo>
                    <a:pt x="2888" y="190979"/>
                  </a:lnTo>
                  <a:lnTo>
                    <a:pt x="3446" y="205847"/>
                  </a:lnTo>
                  <a:lnTo>
                    <a:pt x="3693" y="218805"/>
                  </a:lnTo>
                  <a:lnTo>
                    <a:pt x="3886" y="284201"/>
                  </a:lnTo>
                  <a:lnTo>
                    <a:pt x="4682" y="291385"/>
                  </a:lnTo>
                  <a:lnTo>
                    <a:pt x="6006" y="298079"/>
                  </a:lnTo>
                  <a:lnTo>
                    <a:pt x="9594" y="310597"/>
                  </a:lnTo>
                  <a:lnTo>
                    <a:pt x="13834" y="322511"/>
                  </a:lnTo>
                  <a:lnTo>
                    <a:pt x="16076" y="329307"/>
                  </a:lnTo>
                  <a:lnTo>
                    <a:pt x="20684" y="344479"/>
                  </a:lnTo>
                  <a:lnTo>
                    <a:pt x="23818" y="350620"/>
                  </a:lnTo>
                  <a:lnTo>
                    <a:pt x="27495" y="355667"/>
                  </a:lnTo>
                  <a:lnTo>
                    <a:pt x="31533" y="359984"/>
                  </a:lnTo>
                  <a:lnTo>
                    <a:pt x="35019" y="364767"/>
                  </a:lnTo>
                  <a:lnTo>
                    <a:pt x="38137" y="369860"/>
                  </a:lnTo>
                  <a:lnTo>
                    <a:pt x="41010" y="375161"/>
                  </a:lnTo>
                  <a:lnTo>
                    <a:pt x="44512" y="379647"/>
                  </a:lnTo>
                  <a:lnTo>
                    <a:pt x="48434" y="383591"/>
                  </a:lnTo>
                  <a:lnTo>
                    <a:pt x="52637" y="387172"/>
                  </a:lnTo>
                  <a:lnTo>
                    <a:pt x="57026" y="389560"/>
                  </a:lnTo>
                  <a:lnTo>
                    <a:pt x="61540" y="391151"/>
                  </a:lnTo>
                  <a:lnTo>
                    <a:pt x="66136" y="392213"/>
                  </a:lnTo>
                  <a:lnTo>
                    <a:pt x="69994" y="393873"/>
                  </a:lnTo>
                  <a:lnTo>
                    <a:pt x="73360" y="395932"/>
                  </a:lnTo>
                  <a:lnTo>
                    <a:pt x="76398" y="398257"/>
                  </a:lnTo>
                  <a:lnTo>
                    <a:pt x="80010" y="399807"/>
                  </a:lnTo>
                  <a:lnTo>
                    <a:pt x="84006" y="400841"/>
                  </a:lnTo>
                  <a:lnTo>
                    <a:pt x="88258" y="401530"/>
                  </a:lnTo>
                  <a:lnTo>
                    <a:pt x="91886" y="401989"/>
                  </a:lnTo>
                  <a:lnTo>
                    <a:pt x="95098" y="402295"/>
                  </a:lnTo>
                  <a:lnTo>
                    <a:pt x="98034" y="402499"/>
                  </a:lnTo>
                  <a:lnTo>
                    <a:pt x="100784" y="401683"/>
                  </a:lnTo>
                  <a:lnTo>
                    <a:pt x="103412" y="400186"/>
                  </a:lnTo>
                  <a:lnTo>
                    <a:pt x="105957" y="398236"/>
                  </a:lnTo>
                  <a:lnTo>
                    <a:pt x="109242" y="396935"/>
                  </a:lnTo>
                  <a:lnTo>
                    <a:pt x="113019" y="396069"/>
                  </a:lnTo>
                  <a:lnTo>
                    <a:pt x="117124" y="395491"/>
                  </a:lnTo>
                  <a:lnTo>
                    <a:pt x="121449" y="394153"/>
                  </a:lnTo>
                  <a:lnTo>
                    <a:pt x="125919" y="392309"/>
                  </a:lnTo>
                  <a:lnTo>
                    <a:pt x="139623" y="3857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64"/>
            <p:cNvSpPr/>
            <p:nvPr/>
          </p:nvSpPr>
          <p:spPr>
            <a:xfrm>
              <a:off x="3622175" y="2108835"/>
              <a:ext cx="71144" cy="17145"/>
            </a:xfrm>
            <a:custGeom>
              <a:avLst/>
              <a:gdLst/>
              <a:ahLst/>
              <a:cxnLst/>
              <a:rect l="0" t="0" r="0" b="0"/>
              <a:pathLst>
                <a:path w="71144" h="17145">
                  <a:moveTo>
                    <a:pt x="6850" y="17144"/>
                  </a:moveTo>
                  <a:lnTo>
                    <a:pt x="0" y="17144"/>
                  </a:lnTo>
                  <a:lnTo>
                    <a:pt x="696" y="16192"/>
                  </a:lnTo>
                  <a:lnTo>
                    <a:pt x="3585" y="12594"/>
                  </a:lnTo>
                  <a:lnTo>
                    <a:pt x="5467" y="11253"/>
                  </a:lnTo>
                  <a:lnTo>
                    <a:pt x="7515" y="10360"/>
                  </a:lnTo>
                  <a:lnTo>
                    <a:pt x="9675" y="9763"/>
                  </a:lnTo>
                  <a:lnTo>
                    <a:pt x="11908" y="9366"/>
                  </a:lnTo>
                  <a:lnTo>
                    <a:pt x="14191" y="9102"/>
                  </a:lnTo>
                  <a:lnTo>
                    <a:pt x="16506" y="8925"/>
                  </a:lnTo>
                  <a:lnTo>
                    <a:pt x="18843" y="7855"/>
                  </a:lnTo>
                  <a:lnTo>
                    <a:pt x="21195" y="6189"/>
                  </a:lnTo>
                  <a:lnTo>
                    <a:pt x="23557" y="4126"/>
                  </a:lnTo>
                  <a:lnTo>
                    <a:pt x="26719" y="2750"/>
                  </a:lnTo>
                  <a:lnTo>
                    <a:pt x="30415" y="1833"/>
                  </a:lnTo>
                  <a:lnTo>
                    <a:pt x="34466" y="1222"/>
                  </a:lnTo>
                  <a:lnTo>
                    <a:pt x="38754" y="815"/>
                  </a:lnTo>
                  <a:lnTo>
                    <a:pt x="43200" y="543"/>
                  </a:lnTo>
                  <a:lnTo>
                    <a:pt x="54926" y="161"/>
                  </a:lnTo>
                  <a:lnTo>
                    <a:pt x="711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65"/>
            <p:cNvSpPr/>
            <p:nvPr/>
          </p:nvSpPr>
          <p:spPr>
            <a:xfrm>
              <a:off x="3800475" y="1911701"/>
              <a:ext cx="184298" cy="265702"/>
            </a:xfrm>
            <a:custGeom>
              <a:avLst/>
              <a:gdLst/>
              <a:ahLst/>
              <a:cxnLst/>
              <a:rect l="0" t="0" r="0" b="0"/>
              <a:pathLst>
                <a:path w="184298" h="265702">
                  <a:moveTo>
                    <a:pt x="0" y="42829"/>
                  </a:moveTo>
                  <a:lnTo>
                    <a:pt x="17000" y="22429"/>
                  </a:lnTo>
                  <a:lnTo>
                    <a:pt x="19270" y="20656"/>
                  </a:lnTo>
                  <a:lnTo>
                    <a:pt x="23910" y="18687"/>
                  </a:lnTo>
                  <a:lnTo>
                    <a:pt x="27052" y="17209"/>
                  </a:lnTo>
                  <a:lnTo>
                    <a:pt x="30735" y="15271"/>
                  </a:lnTo>
                  <a:lnTo>
                    <a:pt x="34777" y="13027"/>
                  </a:lnTo>
                  <a:lnTo>
                    <a:pt x="39060" y="11531"/>
                  </a:lnTo>
                  <a:lnTo>
                    <a:pt x="43502" y="10533"/>
                  </a:lnTo>
                  <a:lnTo>
                    <a:pt x="48052" y="9868"/>
                  </a:lnTo>
                  <a:lnTo>
                    <a:pt x="52671" y="8473"/>
                  </a:lnTo>
                  <a:lnTo>
                    <a:pt x="57339" y="6590"/>
                  </a:lnTo>
                  <a:lnTo>
                    <a:pt x="62039" y="4382"/>
                  </a:lnTo>
                  <a:lnTo>
                    <a:pt x="66759" y="2910"/>
                  </a:lnTo>
                  <a:lnTo>
                    <a:pt x="71493" y="1929"/>
                  </a:lnTo>
                  <a:lnTo>
                    <a:pt x="76237" y="1274"/>
                  </a:lnTo>
                  <a:lnTo>
                    <a:pt x="80987" y="838"/>
                  </a:lnTo>
                  <a:lnTo>
                    <a:pt x="85741" y="548"/>
                  </a:lnTo>
                  <a:lnTo>
                    <a:pt x="95257" y="224"/>
                  </a:lnTo>
                  <a:lnTo>
                    <a:pt x="119063" y="0"/>
                  </a:lnTo>
                  <a:lnTo>
                    <a:pt x="123032" y="941"/>
                  </a:lnTo>
                  <a:lnTo>
                    <a:pt x="126471" y="2521"/>
                  </a:lnTo>
                  <a:lnTo>
                    <a:pt x="129557" y="4527"/>
                  </a:lnTo>
                  <a:lnTo>
                    <a:pt x="135104" y="6756"/>
                  </a:lnTo>
                  <a:lnTo>
                    <a:pt x="137694" y="7350"/>
                  </a:lnTo>
                  <a:lnTo>
                    <a:pt x="139421" y="8699"/>
                  </a:lnTo>
                  <a:lnTo>
                    <a:pt x="140572" y="10550"/>
                  </a:lnTo>
                  <a:lnTo>
                    <a:pt x="141339" y="12737"/>
                  </a:lnTo>
                  <a:lnTo>
                    <a:pt x="142420" y="20366"/>
                  </a:lnTo>
                  <a:lnTo>
                    <a:pt x="140556" y="28400"/>
                  </a:lnTo>
                  <a:lnTo>
                    <a:pt x="138947" y="33210"/>
                  </a:lnTo>
                  <a:lnTo>
                    <a:pt x="135044" y="41093"/>
                  </a:lnTo>
                  <a:lnTo>
                    <a:pt x="129869" y="48725"/>
                  </a:lnTo>
                  <a:lnTo>
                    <a:pt x="126267" y="53427"/>
                  </a:lnTo>
                  <a:lnTo>
                    <a:pt x="122278" y="58467"/>
                  </a:lnTo>
                  <a:lnTo>
                    <a:pt x="117237" y="63731"/>
                  </a:lnTo>
                  <a:lnTo>
                    <a:pt x="111495" y="69146"/>
                  </a:lnTo>
                  <a:lnTo>
                    <a:pt x="105286" y="74661"/>
                  </a:lnTo>
                  <a:lnTo>
                    <a:pt x="99559" y="79290"/>
                  </a:lnTo>
                  <a:lnTo>
                    <a:pt x="94154" y="83329"/>
                  </a:lnTo>
                  <a:lnTo>
                    <a:pt x="88963" y="86974"/>
                  </a:lnTo>
                  <a:lnTo>
                    <a:pt x="83915" y="90356"/>
                  </a:lnTo>
                  <a:lnTo>
                    <a:pt x="74072" y="96654"/>
                  </a:lnTo>
                  <a:lnTo>
                    <a:pt x="70019" y="100620"/>
                  </a:lnTo>
                  <a:lnTo>
                    <a:pt x="66523" y="105169"/>
                  </a:lnTo>
                  <a:lnTo>
                    <a:pt x="63398" y="110106"/>
                  </a:lnTo>
                  <a:lnTo>
                    <a:pt x="60522" y="113398"/>
                  </a:lnTo>
                  <a:lnTo>
                    <a:pt x="57810" y="115592"/>
                  </a:lnTo>
                  <a:lnTo>
                    <a:pt x="52681" y="118983"/>
                  </a:lnTo>
                  <a:lnTo>
                    <a:pt x="47755" y="123665"/>
                  </a:lnTo>
                  <a:lnTo>
                    <a:pt x="48505" y="126247"/>
                  </a:lnTo>
                  <a:lnTo>
                    <a:pt x="51387" y="128921"/>
                  </a:lnTo>
                  <a:lnTo>
                    <a:pt x="55689" y="131656"/>
                  </a:lnTo>
                  <a:lnTo>
                    <a:pt x="60145" y="133479"/>
                  </a:lnTo>
                  <a:lnTo>
                    <a:pt x="64703" y="134695"/>
                  </a:lnTo>
                  <a:lnTo>
                    <a:pt x="69329" y="135505"/>
                  </a:lnTo>
                  <a:lnTo>
                    <a:pt x="74000" y="136046"/>
                  </a:lnTo>
                  <a:lnTo>
                    <a:pt x="78702" y="136406"/>
                  </a:lnTo>
                  <a:lnTo>
                    <a:pt x="83424" y="136646"/>
                  </a:lnTo>
                  <a:lnTo>
                    <a:pt x="95021" y="136913"/>
                  </a:lnTo>
                  <a:lnTo>
                    <a:pt x="118076" y="137084"/>
                  </a:lnTo>
                  <a:lnTo>
                    <a:pt x="123167" y="138051"/>
                  </a:lnTo>
                  <a:lnTo>
                    <a:pt x="128149" y="139647"/>
                  </a:lnTo>
                  <a:lnTo>
                    <a:pt x="133058" y="141664"/>
                  </a:lnTo>
                  <a:lnTo>
                    <a:pt x="137123" y="143962"/>
                  </a:lnTo>
                  <a:lnTo>
                    <a:pt x="140628" y="146446"/>
                  </a:lnTo>
                  <a:lnTo>
                    <a:pt x="143758" y="149054"/>
                  </a:lnTo>
                  <a:lnTo>
                    <a:pt x="147432" y="151746"/>
                  </a:lnTo>
                  <a:lnTo>
                    <a:pt x="151469" y="154493"/>
                  </a:lnTo>
                  <a:lnTo>
                    <a:pt x="155748" y="157276"/>
                  </a:lnTo>
                  <a:lnTo>
                    <a:pt x="159394" y="160084"/>
                  </a:lnTo>
                  <a:lnTo>
                    <a:pt x="162619" y="162909"/>
                  </a:lnTo>
                  <a:lnTo>
                    <a:pt x="168318" y="168588"/>
                  </a:lnTo>
                  <a:lnTo>
                    <a:pt x="173498" y="174287"/>
                  </a:lnTo>
                  <a:lnTo>
                    <a:pt x="180876" y="182850"/>
                  </a:lnTo>
                  <a:lnTo>
                    <a:pt x="182496" y="185706"/>
                  </a:lnTo>
                  <a:lnTo>
                    <a:pt x="184297" y="191420"/>
                  </a:lnTo>
                  <a:lnTo>
                    <a:pt x="183983" y="194277"/>
                  </a:lnTo>
                  <a:lnTo>
                    <a:pt x="182981" y="197134"/>
                  </a:lnTo>
                  <a:lnTo>
                    <a:pt x="179749" y="203801"/>
                  </a:lnTo>
                  <a:lnTo>
                    <a:pt x="175667" y="213115"/>
                  </a:lnTo>
                  <a:lnTo>
                    <a:pt x="171208" y="221064"/>
                  </a:lnTo>
                  <a:lnTo>
                    <a:pt x="168907" y="224517"/>
                  </a:lnTo>
                  <a:lnTo>
                    <a:pt x="166580" y="226819"/>
                  </a:lnTo>
                  <a:lnTo>
                    <a:pt x="164234" y="228354"/>
                  </a:lnTo>
                  <a:lnTo>
                    <a:pt x="158718" y="231012"/>
                  </a:lnTo>
                  <a:lnTo>
                    <a:pt x="150974" y="235368"/>
                  </a:lnTo>
                  <a:lnTo>
                    <a:pt x="137690" y="243176"/>
                  </a:lnTo>
                  <a:lnTo>
                    <a:pt x="133862" y="245926"/>
                  </a:lnTo>
                  <a:lnTo>
                    <a:pt x="130516" y="248712"/>
                  </a:lnTo>
                  <a:lnTo>
                    <a:pt x="127492" y="251522"/>
                  </a:lnTo>
                  <a:lnTo>
                    <a:pt x="123888" y="254347"/>
                  </a:lnTo>
                  <a:lnTo>
                    <a:pt x="119898" y="257184"/>
                  </a:lnTo>
                  <a:lnTo>
                    <a:pt x="115651" y="260027"/>
                  </a:lnTo>
                  <a:lnTo>
                    <a:pt x="112025" y="261923"/>
                  </a:lnTo>
                  <a:lnTo>
                    <a:pt x="108815" y="263186"/>
                  </a:lnTo>
                  <a:lnTo>
                    <a:pt x="103130" y="264590"/>
                  </a:lnTo>
                  <a:lnTo>
                    <a:pt x="97958" y="265214"/>
                  </a:lnTo>
                  <a:lnTo>
                    <a:pt x="93014" y="265492"/>
                  </a:lnTo>
                  <a:lnTo>
                    <a:pt x="87165" y="265670"/>
                  </a:lnTo>
                  <a:lnTo>
                    <a:pt x="82359" y="265701"/>
                  </a:lnTo>
                  <a:lnTo>
                    <a:pt x="81100" y="264752"/>
                  </a:lnTo>
                  <a:lnTo>
                    <a:pt x="80260" y="263168"/>
                  </a:lnTo>
                  <a:lnTo>
                    <a:pt x="78581" y="2571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66"/>
            <p:cNvSpPr/>
            <p:nvPr/>
          </p:nvSpPr>
          <p:spPr>
            <a:xfrm>
              <a:off x="4079117" y="1911667"/>
              <a:ext cx="157003" cy="274321"/>
            </a:xfrm>
            <a:custGeom>
              <a:avLst/>
              <a:gdLst/>
              <a:ahLst/>
              <a:cxnLst/>
              <a:rect l="0" t="0" r="0" b="0"/>
              <a:pathLst>
                <a:path w="157003" h="274321">
                  <a:moveTo>
                    <a:pt x="42826" y="0"/>
                  </a:moveTo>
                  <a:lnTo>
                    <a:pt x="42826" y="4551"/>
                  </a:lnTo>
                  <a:lnTo>
                    <a:pt x="42033" y="5891"/>
                  </a:lnTo>
                  <a:lnTo>
                    <a:pt x="40710" y="6785"/>
                  </a:lnTo>
                  <a:lnTo>
                    <a:pt x="39034" y="7381"/>
                  </a:lnTo>
                  <a:lnTo>
                    <a:pt x="37916" y="8731"/>
                  </a:lnTo>
                  <a:lnTo>
                    <a:pt x="37172" y="10583"/>
                  </a:lnTo>
                  <a:lnTo>
                    <a:pt x="36675" y="12770"/>
                  </a:lnTo>
                  <a:lnTo>
                    <a:pt x="34007" y="17741"/>
                  </a:lnTo>
                  <a:lnTo>
                    <a:pt x="32184" y="20400"/>
                  </a:lnTo>
                  <a:lnTo>
                    <a:pt x="30969" y="24077"/>
                  </a:lnTo>
                  <a:lnTo>
                    <a:pt x="30159" y="28434"/>
                  </a:lnTo>
                  <a:lnTo>
                    <a:pt x="29619" y="33244"/>
                  </a:lnTo>
                  <a:lnTo>
                    <a:pt x="26902" y="41127"/>
                  </a:lnTo>
                  <a:lnTo>
                    <a:pt x="23049" y="48759"/>
                  </a:lnTo>
                  <a:lnTo>
                    <a:pt x="18690" y="58501"/>
                  </a:lnTo>
                  <a:lnTo>
                    <a:pt x="4698" y="91559"/>
                  </a:lnTo>
                  <a:lnTo>
                    <a:pt x="3119" y="97234"/>
                  </a:lnTo>
                  <a:lnTo>
                    <a:pt x="2068" y="102923"/>
                  </a:lnTo>
                  <a:lnTo>
                    <a:pt x="1366" y="108620"/>
                  </a:lnTo>
                  <a:lnTo>
                    <a:pt x="899" y="114324"/>
                  </a:lnTo>
                  <a:lnTo>
                    <a:pt x="587" y="120031"/>
                  </a:lnTo>
                  <a:lnTo>
                    <a:pt x="380" y="125741"/>
                  </a:lnTo>
                  <a:lnTo>
                    <a:pt x="148" y="137165"/>
                  </a:lnTo>
                  <a:lnTo>
                    <a:pt x="0" y="160021"/>
                  </a:lnTo>
                  <a:lnTo>
                    <a:pt x="782" y="165736"/>
                  </a:lnTo>
                  <a:lnTo>
                    <a:pt x="2097" y="171451"/>
                  </a:lnTo>
                  <a:lnTo>
                    <a:pt x="3767" y="177165"/>
                  </a:lnTo>
                  <a:lnTo>
                    <a:pt x="5674" y="181928"/>
                  </a:lnTo>
                  <a:lnTo>
                    <a:pt x="9910" y="189759"/>
                  </a:lnTo>
                  <a:lnTo>
                    <a:pt x="11357" y="194134"/>
                  </a:lnTo>
                  <a:lnTo>
                    <a:pt x="12322" y="198955"/>
                  </a:lnTo>
                  <a:lnTo>
                    <a:pt x="12965" y="204074"/>
                  </a:lnTo>
                  <a:lnTo>
                    <a:pt x="14981" y="208440"/>
                  </a:lnTo>
                  <a:lnTo>
                    <a:pt x="17913" y="212302"/>
                  </a:lnTo>
                  <a:lnTo>
                    <a:pt x="21455" y="215830"/>
                  </a:lnTo>
                  <a:lnTo>
                    <a:pt x="23816" y="219134"/>
                  </a:lnTo>
                  <a:lnTo>
                    <a:pt x="25390" y="222289"/>
                  </a:lnTo>
                  <a:lnTo>
                    <a:pt x="26440" y="225345"/>
                  </a:lnTo>
                  <a:lnTo>
                    <a:pt x="28727" y="228335"/>
                  </a:lnTo>
                  <a:lnTo>
                    <a:pt x="31839" y="231281"/>
                  </a:lnTo>
                  <a:lnTo>
                    <a:pt x="35502" y="234197"/>
                  </a:lnTo>
                  <a:lnTo>
                    <a:pt x="38737" y="237094"/>
                  </a:lnTo>
                  <a:lnTo>
                    <a:pt x="41688" y="239978"/>
                  </a:lnTo>
                  <a:lnTo>
                    <a:pt x="44448" y="242853"/>
                  </a:lnTo>
                  <a:lnTo>
                    <a:pt x="47876" y="244769"/>
                  </a:lnTo>
                  <a:lnTo>
                    <a:pt x="51749" y="246047"/>
                  </a:lnTo>
                  <a:lnTo>
                    <a:pt x="55918" y="246899"/>
                  </a:lnTo>
                  <a:lnTo>
                    <a:pt x="59492" y="247467"/>
                  </a:lnTo>
                  <a:lnTo>
                    <a:pt x="62668" y="247845"/>
                  </a:lnTo>
                  <a:lnTo>
                    <a:pt x="65579" y="248098"/>
                  </a:lnTo>
                  <a:lnTo>
                    <a:pt x="69107" y="248266"/>
                  </a:lnTo>
                  <a:lnTo>
                    <a:pt x="77261" y="248453"/>
                  </a:lnTo>
                  <a:lnTo>
                    <a:pt x="101042" y="248589"/>
                  </a:lnTo>
                  <a:lnTo>
                    <a:pt x="104656" y="247641"/>
                  </a:lnTo>
                  <a:lnTo>
                    <a:pt x="108652" y="246057"/>
                  </a:lnTo>
                  <a:lnTo>
                    <a:pt x="112904" y="244048"/>
                  </a:lnTo>
                  <a:lnTo>
                    <a:pt x="116532" y="241756"/>
                  </a:lnTo>
                  <a:lnTo>
                    <a:pt x="119745" y="239276"/>
                  </a:lnTo>
                  <a:lnTo>
                    <a:pt x="122680" y="236670"/>
                  </a:lnTo>
                  <a:lnTo>
                    <a:pt x="125431" y="234932"/>
                  </a:lnTo>
                  <a:lnTo>
                    <a:pt x="128058" y="233774"/>
                  </a:lnTo>
                  <a:lnTo>
                    <a:pt x="130604" y="233002"/>
                  </a:lnTo>
                  <a:lnTo>
                    <a:pt x="133095" y="230582"/>
                  </a:lnTo>
                  <a:lnTo>
                    <a:pt x="137979" y="222813"/>
                  </a:lnTo>
                  <a:lnTo>
                    <a:pt x="142795" y="215551"/>
                  </a:lnTo>
                  <a:lnTo>
                    <a:pt x="147581" y="209148"/>
                  </a:lnTo>
                  <a:lnTo>
                    <a:pt x="152355" y="203127"/>
                  </a:lnTo>
                  <a:lnTo>
                    <a:pt x="153945" y="200188"/>
                  </a:lnTo>
                  <a:lnTo>
                    <a:pt x="156184" y="192453"/>
                  </a:lnTo>
                  <a:lnTo>
                    <a:pt x="156707" y="190310"/>
                  </a:lnTo>
                  <a:lnTo>
                    <a:pt x="157002" y="184552"/>
                  </a:lnTo>
                  <a:lnTo>
                    <a:pt x="156250" y="182090"/>
                  </a:lnTo>
                  <a:lnTo>
                    <a:pt x="153297" y="176814"/>
                  </a:lnTo>
                  <a:lnTo>
                    <a:pt x="151399" y="175026"/>
                  </a:lnTo>
                  <a:lnTo>
                    <a:pt x="149339" y="173834"/>
                  </a:lnTo>
                  <a:lnTo>
                    <a:pt x="147172" y="173040"/>
                  </a:lnTo>
                  <a:lnTo>
                    <a:pt x="142648" y="169616"/>
                  </a:lnTo>
                  <a:lnTo>
                    <a:pt x="140330" y="167370"/>
                  </a:lnTo>
                  <a:lnTo>
                    <a:pt x="137198" y="166825"/>
                  </a:lnTo>
                  <a:lnTo>
                    <a:pt x="133521" y="167414"/>
                  </a:lnTo>
                  <a:lnTo>
                    <a:pt x="129484" y="168760"/>
                  </a:lnTo>
                  <a:lnTo>
                    <a:pt x="125998" y="169656"/>
                  </a:lnTo>
                  <a:lnTo>
                    <a:pt x="122880" y="170254"/>
                  </a:lnTo>
                  <a:lnTo>
                    <a:pt x="120008" y="170653"/>
                  </a:lnTo>
                  <a:lnTo>
                    <a:pt x="116505" y="171871"/>
                  </a:lnTo>
                  <a:lnTo>
                    <a:pt x="112583" y="173636"/>
                  </a:lnTo>
                  <a:lnTo>
                    <a:pt x="108381" y="175765"/>
                  </a:lnTo>
                  <a:lnTo>
                    <a:pt x="103992" y="177184"/>
                  </a:lnTo>
                  <a:lnTo>
                    <a:pt x="99478" y="178130"/>
                  </a:lnTo>
                  <a:lnTo>
                    <a:pt x="94882" y="178761"/>
                  </a:lnTo>
                  <a:lnTo>
                    <a:pt x="89436" y="181087"/>
                  </a:lnTo>
                  <a:lnTo>
                    <a:pt x="83424" y="184542"/>
                  </a:lnTo>
                  <a:lnTo>
                    <a:pt x="77035" y="188750"/>
                  </a:lnTo>
                  <a:lnTo>
                    <a:pt x="71982" y="192509"/>
                  </a:lnTo>
                  <a:lnTo>
                    <a:pt x="67820" y="195967"/>
                  </a:lnTo>
                  <a:lnTo>
                    <a:pt x="64251" y="199224"/>
                  </a:lnTo>
                  <a:lnTo>
                    <a:pt x="60284" y="202349"/>
                  </a:lnTo>
                  <a:lnTo>
                    <a:pt x="56053" y="205384"/>
                  </a:lnTo>
                  <a:lnTo>
                    <a:pt x="51644" y="208360"/>
                  </a:lnTo>
                  <a:lnTo>
                    <a:pt x="47911" y="211297"/>
                  </a:lnTo>
                  <a:lnTo>
                    <a:pt x="44628" y="214207"/>
                  </a:lnTo>
                  <a:lnTo>
                    <a:pt x="41646" y="217100"/>
                  </a:lnTo>
                  <a:lnTo>
                    <a:pt x="39658" y="219981"/>
                  </a:lnTo>
                  <a:lnTo>
                    <a:pt x="38333" y="222854"/>
                  </a:lnTo>
                  <a:lnTo>
                    <a:pt x="36067" y="229539"/>
                  </a:lnTo>
                  <a:lnTo>
                    <a:pt x="32413" y="238860"/>
                  </a:lnTo>
                  <a:lnTo>
                    <a:pt x="30261" y="246812"/>
                  </a:lnTo>
                  <a:lnTo>
                    <a:pt x="29687" y="250267"/>
                  </a:lnTo>
                  <a:lnTo>
                    <a:pt x="26932" y="256645"/>
                  </a:lnTo>
                  <a:lnTo>
                    <a:pt x="22489" y="263950"/>
                  </a:lnTo>
                  <a:lnTo>
                    <a:pt x="21881" y="267488"/>
                  </a:lnTo>
                  <a:lnTo>
                    <a:pt x="21395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67"/>
            <p:cNvSpPr/>
            <p:nvPr/>
          </p:nvSpPr>
          <p:spPr>
            <a:xfrm>
              <a:off x="4250531" y="1825942"/>
              <a:ext cx="199870" cy="411481"/>
            </a:xfrm>
            <a:custGeom>
              <a:avLst/>
              <a:gdLst/>
              <a:ahLst/>
              <a:cxnLst/>
              <a:rect l="0" t="0" r="0" b="0"/>
              <a:pathLst>
                <a:path w="199870" h="411481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6497" y="8731"/>
                  </a:lnTo>
                  <a:lnTo>
                    <a:pt x="9888" y="10583"/>
                  </a:lnTo>
                  <a:lnTo>
                    <a:pt x="13735" y="12770"/>
                  </a:lnTo>
                  <a:lnTo>
                    <a:pt x="17094" y="14229"/>
                  </a:lnTo>
                  <a:lnTo>
                    <a:pt x="22943" y="15849"/>
                  </a:lnTo>
                  <a:lnTo>
                    <a:pt x="26408" y="17234"/>
                  </a:lnTo>
                  <a:lnTo>
                    <a:pt x="30305" y="19109"/>
                  </a:lnTo>
                  <a:lnTo>
                    <a:pt x="34491" y="21312"/>
                  </a:lnTo>
                  <a:lnTo>
                    <a:pt x="43375" y="26299"/>
                  </a:lnTo>
                  <a:lnTo>
                    <a:pt x="62013" y="37263"/>
                  </a:lnTo>
                  <a:lnTo>
                    <a:pt x="67536" y="40082"/>
                  </a:lnTo>
                  <a:lnTo>
                    <a:pt x="73599" y="42914"/>
                  </a:lnTo>
                  <a:lnTo>
                    <a:pt x="80022" y="45754"/>
                  </a:lnTo>
                  <a:lnTo>
                    <a:pt x="86686" y="49553"/>
                  </a:lnTo>
                  <a:lnTo>
                    <a:pt x="93509" y="53990"/>
                  </a:lnTo>
                  <a:lnTo>
                    <a:pt x="100439" y="58854"/>
                  </a:lnTo>
                  <a:lnTo>
                    <a:pt x="106647" y="64001"/>
                  </a:lnTo>
                  <a:lnTo>
                    <a:pt x="112373" y="69337"/>
                  </a:lnTo>
                  <a:lnTo>
                    <a:pt x="117778" y="74800"/>
                  </a:lnTo>
                  <a:lnTo>
                    <a:pt x="123762" y="80347"/>
                  </a:lnTo>
                  <a:lnTo>
                    <a:pt x="130133" y="85950"/>
                  </a:lnTo>
                  <a:lnTo>
                    <a:pt x="136762" y="91590"/>
                  </a:lnTo>
                  <a:lnTo>
                    <a:pt x="143562" y="96302"/>
                  </a:lnTo>
                  <a:lnTo>
                    <a:pt x="150477" y="100397"/>
                  </a:lnTo>
                  <a:lnTo>
                    <a:pt x="157468" y="104079"/>
                  </a:lnTo>
                  <a:lnTo>
                    <a:pt x="162922" y="109391"/>
                  </a:lnTo>
                  <a:lnTo>
                    <a:pt x="167352" y="115790"/>
                  </a:lnTo>
                  <a:lnTo>
                    <a:pt x="171099" y="122913"/>
                  </a:lnTo>
                  <a:lnTo>
                    <a:pt x="175185" y="129567"/>
                  </a:lnTo>
                  <a:lnTo>
                    <a:pt x="179496" y="135908"/>
                  </a:lnTo>
                  <a:lnTo>
                    <a:pt x="183958" y="142040"/>
                  </a:lnTo>
                  <a:lnTo>
                    <a:pt x="187726" y="148986"/>
                  </a:lnTo>
                  <a:lnTo>
                    <a:pt x="191032" y="156474"/>
                  </a:lnTo>
                  <a:lnTo>
                    <a:pt x="194029" y="164323"/>
                  </a:lnTo>
                  <a:lnTo>
                    <a:pt x="196027" y="171462"/>
                  </a:lnTo>
                  <a:lnTo>
                    <a:pt x="197360" y="178125"/>
                  </a:lnTo>
                  <a:lnTo>
                    <a:pt x="198248" y="184473"/>
                  </a:lnTo>
                  <a:lnTo>
                    <a:pt x="198840" y="191562"/>
                  </a:lnTo>
                  <a:lnTo>
                    <a:pt x="199235" y="199146"/>
                  </a:lnTo>
                  <a:lnTo>
                    <a:pt x="199674" y="215192"/>
                  </a:lnTo>
                  <a:lnTo>
                    <a:pt x="199869" y="231848"/>
                  </a:lnTo>
                  <a:lnTo>
                    <a:pt x="199127" y="240290"/>
                  </a:lnTo>
                  <a:lnTo>
                    <a:pt x="197839" y="248776"/>
                  </a:lnTo>
                  <a:lnTo>
                    <a:pt x="196186" y="257291"/>
                  </a:lnTo>
                  <a:lnTo>
                    <a:pt x="193497" y="264872"/>
                  </a:lnTo>
                  <a:lnTo>
                    <a:pt x="190117" y="271832"/>
                  </a:lnTo>
                  <a:lnTo>
                    <a:pt x="186276" y="278376"/>
                  </a:lnTo>
                  <a:lnTo>
                    <a:pt x="182921" y="284644"/>
                  </a:lnTo>
                  <a:lnTo>
                    <a:pt x="173614" y="303520"/>
                  </a:lnTo>
                  <a:lnTo>
                    <a:pt x="165532" y="318730"/>
                  </a:lnTo>
                  <a:lnTo>
                    <a:pt x="161155" y="325834"/>
                  </a:lnTo>
                  <a:lnTo>
                    <a:pt x="156649" y="332476"/>
                  </a:lnTo>
                  <a:lnTo>
                    <a:pt x="152058" y="338808"/>
                  </a:lnTo>
                  <a:lnTo>
                    <a:pt x="148203" y="344934"/>
                  </a:lnTo>
                  <a:lnTo>
                    <a:pt x="144839" y="350924"/>
                  </a:lnTo>
                  <a:lnTo>
                    <a:pt x="138985" y="362659"/>
                  </a:lnTo>
                  <a:lnTo>
                    <a:pt x="133738" y="374224"/>
                  </a:lnTo>
                  <a:lnTo>
                    <a:pt x="130434" y="379023"/>
                  </a:lnTo>
                  <a:lnTo>
                    <a:pt x="126643" y="383174"/>
                  </a:lnTo>
                  <a:lnTo>
                    <a:pt x="122529" y="386895"/>
                  </a:lnTo>
                  <a:lnTo>
                    <a:pt x="118992" y="389375"/>
                  </a:lnTo>
                  <a:lnTo>
                    <a:pt x="112946" y="392130"/>
                  </a:lnTo>
                  <a:lnTo>
                    <a:pt x="107613" y="395895"/>
                  </a:lnTo>
                  <a:lnTo>
                    <a:pt x="105079" y="398233"/>
                  </a:lnTo>
                  <a:lnTo>
                    <a:pt x="103390" y="400743"/>
                  </a:lnTo>
                  <a:lnTo>
                    <a:pt x="102264" y="403370"/>
                  </a:lnTo>
                  <a:lnTo>
                    <a:pt x="101513" y="406073"/>
                  </a:lnTo>
                  <a:lnTo>
                    <a:pt x="100219" y="407876"/>
                  </a:lnTo>
                  <a:lnTo>
                    <a:pt x="98563" y="409077"/>
                  </a:lnTo>
                  <a:lnTo>
                    <a:pt x="92869" y="4114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68"/>
            <p:cNvSpPr/>
            <p:nvPr/>
          </p:nvSpPr>
          <p:spPr>
            <a:xfrm>
              <a:off x="4507706" y="1774510"/>
              <a:ext cx="178595" cy="171438"/>
            </a:xfrm>
            <a:custGeom>
              <a:avLst/>
              <a:gdLst/>
              <a:ahLst/>
              <a:cxnLst/>
              <a:rect l="0" t="0" r="0" b="0"/>
              <a:pathLst>
                <a:path w="178595" h="171438">
                  <a:moveTo>
                    <a:pt x="0" y="8570"/>
                  </a:moveTo>
                  <a:lnTo>
                    <a:pt x="13001" y="8570"/>
                  </a:lnTo>
                  <a:lnTo>
                    <a:pt x="17948" y="6029"/>
                  </a:lnTo>
                  <a:lnTo>
                    <a:pt x="21491" y="4019"/>
                  </a:lnTo>
                  <a:lnTo>
                    <a:pt x="24646" y="2678"/>
                  </a:lnTo>
                  <a:lnTo>
                    <a:pt x="27543" y="1785"/>
                  </a:lnTo>
                  <a:lnTo>
                    <a:pt x="30268" y="1189"/>
                  </a:lnTo>
                  <a:lnTo>
                    <a:pt x="33673" y="791"/>
                  </a:lnTo>
                  <a:lnTo>
                    <a:pt x="37530" y="527"/>
                  </a:lnTo>
                  <a:lnTo>
                    <a:pt x="46049" y="233"/>
                  </a:lnTo>
                  <a:lnTo>
                    <a:pt x="84064" y="1"/>
                  </a:lnTo>
                  <a:lnTo>
                    <a:pt x="86999" y="0"/>
                  </a:lnTo>
                  <a:lnTo>
                    <a:pt x="89749" y="951"/>
                  </a:lnTo>
                  <a:lnTo>
                    <a:pt x="94922" y="4549"/>
                  </a:lnTo>
                  <a:lnTo>
                    <a:pt x="98206" y="6841"/>
                  </a:lnTo>
                  <a:lnTo>
                    <a:pt x="101983" y="9323"/>
                  </a:lnTo>
                  <a:lnTo>
                    <a:pt x="106089" y="11929"/>
                  </a:lnTo>
                  <a:lnTo>
                    <a:pt x="109619" y="13667"/>
                  </a:lnTo>
                  <a:lnTo>
                    <a:pt x="112767" y="14825"/>
                  </a:lnTo>
                  <a:lnTo>
                    <a:pt x="115659" y="15597"/>
                  </a:lnTo>
                  <a:lnTo>
                    <a:pt x="120989" y="18996"/>
                  </a:lnTo>
                  <a:lnTo>
                    <a:pt x="126004" y="23681"/>
                  </a:lnTo>
                  <a:lnTo>
                    <a:pt x="130879" y="28938"/>
                  </a:lnTo>
                  <a:lnTo>
                    <a:pt x="132496" y="32626"/>
                  </a:lnTo>
                  <a:lnTo>
                    <a:pt x="133575" y="36990"/>
                  </a:lnTo>
                  <a:lnTo>
                    <a:pt x="134293" y="41804"/>
                  </a:lnTo>
                  <a:lnTo>
                    <a:pt x="134773" y="45966"/>
                  </a:lnTo>
                  <a:lnTo>
                    <a:pt x="135092" y="49693"/>
                  </a:lnTo>
                  <a:lnTo>
                    <a:pt x="135305" y="53130"/>
                  </a:lnTo>
                  <a:lnTo>
                    <a:pt x="136241" y="56374"/>
                  </a:lnTo>
                  <a:lnTo>
                    <a:pt x="137658" y="59489"/>
                  </a:lnTo>
                  <a:lnTo>
                    <a:pt x="139397" y="62518"/>
                  </a:lnTo>
                  <a:lnTo>
                    <a:pt x="139763" y="66443"/>
                  </a:lnTo>
                  <a:lnTo>
                    <a:pt x="139213" y="70964"/>
                  </a:lnTo>
                  <a:lnTo>
                    <a:pt x="138052" y="75884"/>
                  </a:lnTo>
                  <a:lnTo>
                    <a:pt x="137278" y="80115"/>
                  </a:lnTo>
                  <a:lnTo>
                    <a:pt x="136763" y="83889"/>
                  </a:lnTo>
                  <a:lnTo>
                    <a:pt x="136419" y="87358"/>
                  </a:lnTo>
                  <a:lnTo>
                    <a:pt x="135395" y="91575"/>
                  </a:lnTo>
                  <a:lnTo>
                    <a:pt x="133920" y="96292"/>
                  </a:lnTo>
                  <a:lnTo>
                    <a:pt x="132143" y="101341"/>
                  </a:lnTo>
                  <a:lnTo>
                    <a:pt x="130163" y="105660"/>
                  </a:lnTo>
                  <a:lnTo>
                    <a:pt x="128051" y="109491"/>
                  </a:lnTo>
                  <a:lnTo>
                    <a:pt x="125848" y="112998"/>
                  </a:lnTo>
                  <a:lnTo>
                    <a:pt x="123586" y="117241"/>
                  </a:lnTo>
                  <a:lnTo>
                    <a:pt x="121285" y="121975"/>
                  </a:lnTo>
                  <a:lnTo>
                    <a:pt x="118957" y="127035"/>
                  </a:lnTo>
                  <a:lnTo>
                    <a:pt x="115817" y="131362"/>
                  </a:lnTo>
                  <a:lnTo>
                    <a:pt x="112136" y="135199"/>
                  </a:lnTo>
                  <a:lnTo>
                    <a:pt x="108095" y="138709"/>
                  </a:lnTo>
                  <a:lnTo>
                    <a:pt x="104607" y="142002"/>
                  </a:lnTo>
                  <a:lnTo>
                    <a:pt x="101488" y="145149"/>
                  </a:lnTo>
                  <a:lnTo>
                    <a:pt x="98615" y="148200"/>
                  </a:lnTo>
                  <a:lnTo>
                    <a:pt x="95112" y="151186"/>
                  </a:lnTo>
                  <a:lnTo>
                    <a:pt x="91189" y="154130"/>
                  </a:lnTo>
                  <a:lnTo>
                    <a:pt x="86987" y="157045"/>
                  </a:lnTo>
                  <a:lnTo>
                    <a:pt x="82597" y="158988"/>
                  </a:lnTo>
                  <a:lnTo>
                    <a:pt x="78083" y="160284"/>
                  </a:lnTo>
                  <a:lnTo>
                    <a:pt x="73487" y="161147"/>
                  </a:lnTo>
                  <a:lnTo>
                    <a:pt x="70422" y="162676"/>
                  </a:lnTo>
                  <a:lnTo>
                    <a:pt x="68379" y="164647"/>
                  </a:lnTo>
                  <a:lnTo>
                    <a:pt x="67017" y="166913"/>
                  </a:lnTo>
                  <a:lnTo>
                    <a:pt x="65315" y="168425"/>
                  </a:lnTo>
                  <a:lnTo>
                    <a:pt x="63387" y="169432"/>
                  </a:lnTo>
                  <a:lnTo>
                    <a:pt x="59129" y="170551"/>
                  </a:lnTo>
                  <a:lnTo>
                    <a:pt x="54589" y="171049"/>
                  </a:lnTo>
                  <a:lnTo>
                    <a:pt x="49927" y="171270"/>
                  </a:lnTo>
                  <a:lnTo>
                    <a:pt x="42839" y="171395"/>
                  </a:lnTo>
                  <a:lnTo>
                    <a:pt x="33333" y="171437"/>
                  </a:lnTo>
                  <a:lnTo>
                    <a:pt x="31747" y="170487"/>
                  </a:lnTo>
                  <a:lnTo>
                    <a:pt x="30689" y="168902"/>
                  </a:lnTo>
                  <a:lnTo>
                    <a:pt x="29985" y="166893"/>
                  </a:lnTo>
                  <a:lnTo>
                    <a:pt x="27928" y="165553"/>
                  </a:lnTo>
                  <a:lnTo>
                    <a:pt x="24968" y="164660"/>
                  </a:lnTo>
                  <a:lnTo>
                    <a:pt x="21408" y="164065"/>
                  </a:lnTo>
                  <a:lnTo>
                    <a:pt x="19034" y="162716"/>
                  </a:lnTo>
                  <a:lnTo>
                    <a:pt x="17452" y="160864"/>
                  </a:lnTo>
                  <a:lnTo>
                    <a:pt x="14473" y="154686"/>
                  </a:lnTo>
                  <a:lnTo>
                    <a:pt x="18603" y="151933"/>
                  </a:lnTo>
                  <a:lnTo>
                    <a:pt x="35576" y="141542"/>
                  </a:lnTo>
                  <a:lnTo>
                    <a:pt x="38799" y="140080"/>
                  </a:lnTo>
                  <a:lnTo>
                    <a:pt x="41741" y="139106"/>
                  </a:lnTo>
                  <a:lnTo>
                    <a:pt x="44495" y="138456"/>
                  </a:lnTo>
                  <a:lnTo>
                    <a:pt x="47920" y="138023"/>
                  </a:lnTo>
                  <a:lnTo>
                    <a:pt x="51790" y="137734"/>
                  </a:lnTo>
                  <a:lnTo>
                    <a:pt x="60324" y="137414"/>
                  </a:lnTo>
                  <a:lnTo>
                    <a:pt x="88176" y="137179"/>
                  </a:lnTo>
                  <a:lnTo>
                    <a:pt x="108135" y="137160"/>
                  </a:lnTo>
                  <a:lnTo>
                    <a:pt x="111777" y="138112"/>
                  </a:lnTo>
                  <a:lnTo>
                    <a:pt x="115793" y="139698"/>
                  </a:lnTo>
                  <a:lnTo>
                    <a:pt x="120058" y="141709"/>
                  </a:lnTo>
                  <a:lnTo>
                    <a:pt x="123695" y="143049"/>
                  </a:lnTo>
                  <a:lnTo>
                    <a:pt x="126914" y="143943"/>
                  </a:lnTo>
                  <a:lnTo>
                    <a:pt x="129852" y="144538"/>
                  </a:lnTo>
                  <a:lnTo>
                    <a:pt x="133399" y="145888"/>
                  </a:lnTo>
                  <a:lnTo>
                    <a:pt x="137352" y="147740"/>
                  </a:lnTo>
                  <a:lnTo>
                    <a:pt x="141574" y="149927"/>
                  </a:lnTo>
                  <a:lnTo>
                    <a:pt x="145182" y="151386"/>
                  </a:lnTo>
                  <a:lnTo>
                    <a:pt x="148382" y="152358"/>
                  </a:lnTo>
                  <a:lnTo>
                    <a:pt x="151308" y="153006"/>
                  </a:lnTo>
                  <a:lnTo>
                    <a:pt x="156677" y="153726"/>
                  </a:lnTo>
                  <a:lnTo>
                    <a:pt x="159220" y="153918"/>
                  </a:lnTo>
                  <a:lnTo>
                    <a:pt x="160916" y="154998"/>
                  </a:lnTo>
                  <a:lnTo>
                    <a:pt x="162046" y="156671"/>
                  </a:lnTo>
                  <a:lnTo>
                    <a:pt x="162799" y="158739"/>
                  </a:lnTo>
                  <a:lnTo>
                    <a:pt x="164095" y="160118"/>
                  </a:lnTo>
                  <a:lnTo>
                    <a:pt x="165753" y="161036"/>
                  </a:lnTo>
                  <a:lnTo>
                    <a:pt x="170324" y="162511"/>
                  </a:lnTo>
                  <a:lnTo>
                    <a:pt x="173067" y="162713"/>
                  </a:lnTo>
                  <a:lnTo>
                    <a:pt x="178594" y="16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69"/>
            <p:cNvSpPr/>
            <p:nvPr/>
          </p:nvSpPr>
          <p:spPr>
            <a:xfrm>
              <a:off x="5064945" y="1851660"/>
              <a:ext cx="142849" cy="120016"/>
            </a:xfrm>
            <a:custGeom>
              <a:avLst/>
              <a:gdLst/>
              <a:ahLst/>
              <a:cxnLst/>
              <a:rect l="0" t="0" r="0" b="0"/>
              <a:pathLst>
                <a:path w="142849" h="120016">
                  <a:moveTo>
                    <a:pt x="21405" y="0"/>
                  </a:moveTo>
                  <a:lnTo>
                    <a:pt x="28461" y="0"/>
                  </a:lnTo>
                  <a:lnTo>
                    <a:pt x="32315" y="4550"/>
                  </a:lnTo>
                  <a:lnTo>
                    <a:pt x="33441" y="6844"/>
                  </a:lnTo>
                  <a:lnTo>
                    <a:pt x="34191" y="9325"/>
                  </a:lnTo>
                  <a:lnTo>
                    <a:pt x="34692" y="11931"/>
                  </a:lnTo>
                  <a:lnTo>
                    <a:pt x="35819" y="13669"/>
                  </a:lnTo>
                  <a:lnTo>
                    <a:pt x="37364" y="14828"/>
                  </a:lnTo>
                  <a:lnTo>
                    <a:pt x="39188" y="15600"/>
                  </a:lnTo>
                  <a:lnTo>
                    <a:pt x="40404" y="18020"/>
                  </a:lnTo>
                  <a:lnTo>
                    <a:pt x="41215" y="21538"/>
                  </a:lnTo>
                  <a:lnTo>
                    <a:pt x="41755" y="25788"/>
                  </a:lnTo>
                  <a:lnTo>
                    <a:pt x="42116" y="29575"/>
                  </a:lnTo>
                  <a:lnTo>
                    <a:pt x="42355" y="33051"/>
                  </a:lnTo>
                  <a:lnTo>
                    <a:pt x="42516" y="36322"/>
                  </a:lnTo>
                  <a:lnTo>
                    <a:pt x="41829" y="39454"/>
                  </a:lnTo>
                  <a:lnTo>
                    <a:pt x="40577" y="42495"/>
                  </a:lnTo>
                  <a:lnTo>
                    <a:pt x="38948" y="45475"/>
                  </a:lnTo>
                  <a:lnTo>
                    <a:pt x="37863" y="48414"/>
                  </a:lnTo>
                  <a:lnTo>
                    <a:pt x="37140" y="51326"/>
                  </a:lnTo>
                  <a:lnTo>
                    <a:pt x="36657" y="54219"/>
                  </a:lnTo>
                  <a:lnTo>
                    <a:pt x="35542" y="57101"/>
                  </a:lnTo>
                  <a:lnTo>
                    <a:pt x="34005" y="59975"/>
                  </a:lnTo>
                  <a:lnTo>
                    <a:pt x="32186" y="62843"/>
                  </a:lnTo>
                  <a:lnTo>
                    <a:pt x="30973" y="65708"/>
                  </a:lnTo>
                  <a:lnTo>
                    <a:pt x="30165" y="68570"/>
                  </a:lnTo>
                  <a:lnTo>
                    <a:pt x="29626" y="71431"/>
                  </a:lnTo>
                  <a:lnTo>
                    <a:pt x="28473" y="74290"/>
                  </a:lnTo>
                  <a:lnTo>
                    <a:pt x="26910" y="77149"/>
                  </a:lnTo>
                  <a:lnTo>
                    <a:pt x="25076" y="80008"/>
                  </a:lnTo>
                  <a:lnTo>
                    <a:pt x="23058" y="82866"/>
                  </a:lnTo>
                  <a:lnTo>
                    <a:pt x="20919" y="85724"/>
                  </a:lnTo>
                  <a:lnTo>
                    <a:pt x="16427" y="91439"/>
                  </a:lnTo>
                  <a:lnTo>
                    <a:pt x="8500" y="101176"/>
                  </a:lnTo>
                  <a:lnTo>
                    <a:pt x="8039" y="102693"/>
                  </a:lnTo>
                  <a:lnTo>
                    <a:pt x="7732" y="104657"/>
                  </a:lnTo>
                  <a:lnTo>
                    <a:pt x="7239" y="110102"/>
                  </a:lnTo>
                  <a:lnTo>
                    <a:pt x="5054" y="113387"/>
                  </a:lnTo>
                  <a:lnTo>
                    <a:pt x="0" y="119981"/>
                  </a:lnTo>
                  <a:lnTo>
                    <a:pt x="10822" y="120014"/>
                  </a:lnTo>
                  <a:lnTo>
                    <a:pt x="12762" y="119062"/>
                  </a:lnTo>
                  <a:lnTo>
                    <a:pt x="17035" y="115464"/>
                  </a:lnTo>
                  <a:lnTo>
                    <a:pt x="20079" y="114123"/>
                  </a:lnTo>
                  <a:lnTo>
                    <a:pt x="23696" y="113230"/>
                  </a:lnTo>
                  <a:lnTo>
                    <a:pt x="27695" y="112634"/>
                  </a:lnTo>
                  <a:lnTo>
                    <a:pt x="31154" y="112236"/>
                  </a:lnTo>
                  <a:lnTo>
                    <a:pt x="34255" y="111972"/>
                  </a:lnTo>
                  <a:lnTo>
                    <a:pt x="37115" y="111795"/>
                  </a:lnTo>
                  <a:lnTo>
                    <a:pt x="44527" y="111599"/>
                  </a:lnTo>
                  <a:lnTo>
                    <a:pt x="70122" y="111451"/>
                  </a:lnTo>
                  <a:lnTo>
                    <a:pt x="73727" y="112401"/>
                  </a:lnTo>
                  <a:lnTo>
                    <a:pt x="76924" y="113986"/>
                  </a:lnTo>
                  <a:lnTo>
                    <a:pt x="79848" y="115996"/>
                  </a:lnTo>
                  <a:lnTo>
                    <a:pt x="82592" y="117335"/>
                  </a:lnTo>
                  <a:lnTo>
                    <a:pt x="85215" y="118229"/>
                  </a:lnTo>
                  <a:lnTo>
                    <a:pt x="87757" y="118824"/>
                  </a:lnTo>
                  <a:lnTo>
                    <a:pt x="91040" y="119221"/>
                  </a:lnTo>
                  <a:lnTo>
                    <a:pt x="94816" y="119485"/>
                  </a:lnTo>
                  <a:lnTo>
                    <a:pt x="102451" y="119779"/>
                  </a:lnTo>
                  <a:lnTo>
                    <a:pt x="113819" y="119968"/>
                  </a:lnTo>
                  <a:lnTo>
                    <a:pt x="135284" y="120015"/>
                  </a:lnTo>
                  <a:lnTo>
                    <a:pt x="137635" y="117475"/>
                  </a:lnTo>
                  <a:lnTo>
                    <a:pt x="142848" y="1114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70"/>
            <p:cNvSpPr/>
            <p:nvPr/>
          </p:nvSpPr>
          <p:spPr>
            <a:xfrm>
              <a:off x="5164931" y="1843087"/>
              <a:ext cx="50007" cy="291351"/>
            </a:xfrm>
            <a:custGeom>
              <a:avLst/>
              <a:gdLst/>
              <a:ahLst/>
              <a:cxnLst/>
              <a:rect l="0" t="0" r="0" b="0"/>
              <a:pathLst>
                <a:path w="50007" h="291351">
                  <a:moveTo>
                    <a:pt x="0" y="0"/>
                  </a:moveTo>
                  <a:lnTo>
                    <a:pt x="0" y="49092"/>
                  </a:lnTo>
                  <a:lnTo>
                    <a:pt x="794" y="53683"/>
                  </a:lnTo>
                  <a:lnTo>
                    <a:pt x="2117" y="57696"/>
                  </a:lnTo>
                  <a:lnTo>
                    <a:pt x="3793" y="61324"/>
                  </a:lnTo>
                  <a:lnTo>
                    <a:pt x="4910" y="65648"/>
                  </a:lnTo>
                  <a:lnTo>
                    <a:pt x="5654" y="70435"/>
                  </a:lnTo>
                  <a:lnTo>
                    <a:pt x="6151" y="75532"/>
                  </a:lnTo>
                  <a:lnTo>
                    <a:pt x="6482" y="80835"/>
                  </a:lnTo>
                  <a:lnTo>
                    <a:pt x="6702" y="86275"/>
                  </a:lnTo>
                  <a:lnTo>
                    <a:pt x="6947" y="97399"/>
                  </a:lnTo>
                  <a:lnTo>
                    <a:pt x="7057" y="108694"/>
                  </a:lnTo>
                  <a:lnTo>
                    <a:pt x="7879" y="114372"/>
                  </a:lnTo>
                  <a:lnTo>
                    <a:pt x="9222" y="120063"/>
                  </a:lnTo>
                  <a:lnTo>
                    <a:pt x="10910" y="125762"/>
                  </a:lnTo>
                  <a:lnTo>
                    <a:pt x="12036" y="131467"/>
                  </a:lnTo>
                  <a:lnTo>
                    <a:pt x="12787" y="137174"/>
                  </a:lnTo>
                  <a:lnTo>
                    <a:pt x="13287" y="142884"/>
                  </a:lnTo>
                  <a:lnTo>
                    <a:pt x="13620" y="148596"/>
                  </a:lnTo>
                  <a:lnTo>
                    <a:pt x="13842" y="154309"/>
                  </a:lnTo>
                  <a:lnTo>
                    <a:pt x="13991" y="160023"/>
                  </a:lnTo>
                  <a:lnTo>
                    <a:pt x="14883" y="165737"/>
                  </a:lnTo>
                  <a:lnTo>
                    <a:pt x="16272" y="171451"/>
                  </a:lnTo>
                  <a:lnTo>
                    <a:pt x="17992" y="177166"/>
                  </a:lnTo>
                  <a:lnTo>
                    <a:pt x="19138" y="182881"/>
                  </a:lnTo>
                  <a:lnTo>
                    <a:pt x="19902" y="188595"/>
                  </a:lnTo>
                  <a:lnTo>
                    <a:pt x="20412" y="194310"/>
                  </a:lnTo>
                  <a:lnTo>
                    <a:pt x="21545" y="200025"/>
                  </a:lnTo>
                  <a:lnTo>
                    <a:pt x="23094" y="205740"/>
                  </a:lnTo>
                  <a:lnTo>
                    <a:pt x="24921" y="211455"/>
                  </a:lnTo>
                  <a:lnTo>
                    <a:pt x="26139" y="217170"/>
                  </a:lnTo>
                  <a:lnTo>
                    <a:pt x="26951" y="222885"/>
                  </a:lnTo>
                  <a:lnTo>
                    <a:pt x="27493" y="228600"/>
                  </a:lnTo>
                  <a:lnTo>
                    <a:pt x="28647" y="233363"/>
                  </a:lnTo>
                  <a:lnTo>
                    <a:pt x="30210" y="237490"/>
                  </a:lnTo>
                  <a:lnTo>
                    <a:pt x="32047" y="241194"/>
                  </a:lnTo>
                  <a:lnTo>
                    <a:pt x="33271" y="245569"/>
                  </a:lnTo>
                  <a:lnTo>
                    <a:pt x="34087" y="250390"/>
                  </a:lnTo>
                  <a:lnTo>
                    <a:pt x="34631" y="255509"/>
                  </a:lnTo>
                  <a:lnTo>
                    <a:pt x="35787" y="259874"/>
                  </a:lnTo>
                  <a:lnTo>
                    <a:pt x="37352" y="263737"/>
                  </a:lnTo>
                  <a:lnTo>
                    <a:pt x="41773" y="272230"/>
                  </a:lnTo>
                  <a:lnTo>
                    <a:pt x="42379" y="275931"/>
                  </a:lnTo>
                  <a:lnTo>
                    <a:pt x="42540" y="278251"/>
                  </a:lnTo>
                  <a:lnTo>
                    <a:pt x="43441" y="279798"/>
                  </a:lnTo>
                  <a:lnTo>
                    <a:pt x="44836" y="280830"/>
                  </a:lnTo>
                  <a:lnTo>
                    <a:pt x="46559" y="281518"/>
                  </a:lnTo>
                  <a:lnTo>
                    <a:pt x="47708" y="282928"/>
                  </a:lnTo>
                  <a:lnTo>
                    <a:pt x="48474" y="284821"/>
                  </a:lnTo>
                  <a:lnTo>
                    <a:pt x="49980" y="291350"/>
                  </a:lnTo>
                  <a:lnTo>
                    <a:pt x="50006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71"/>
            <p:cNvSpPr/>
            <p:nvPr/>
          </p:nvSpPr>
          <p:spPr>
            <a:xfrm>
              <a:off x="5307903" y="1748789"/>
              <a:ext cx="157066" cy="505779"/>
            </a:xfrm>
            <a:custGeom>
              <a:avLst/>
              <a:gdLst/>
              <a:ahLst/>
              <a:cxnLst/>
              <a:rect l="0" t="0" r="0" b="0"/>
              <a:pathLst>
                <a:path w="157066" h="505779">
                  <a:moveTo>
                    <a:pt x="128490" y="0"/>
                  </a:moveTo>
                  <a:lnTo>
                    <a:pt x="128490" y="7381"/>
                  </a:lnTo>
                  <a:lnTo>
                    <a:pt x="127697" y="7779"/>
                  </a:lnTo>
                  <a:lnTo>
                    <a:pt x="124698" y="8220"/>
                  </a:lnTo>
                  <a:lnTo>
                    <a:pt x="123580" y="9290"/>
                  </a:lnTo>
                  <a:lnTo>
                    <a:pt x="122836" y="10956"/>
                  </a:lnTo>
                  <a:lnTo>
                    <a:pt x="122008" y="15347"/>
                  </a:lnTo>
                  <a:lnTo>
                    <a:pt x="121641" y="20474"/>
                  </a:lnTo>
                  <a:lnTo>
                    <a:pt x="120749" y="23174"/>
                  </a:lnTo>
                  <a:lnTo>
                    <a:pt x="117641" y="28715"/>
                  </a:lnTo>
                  <a:lnTo>
                    <a:pt x="115701" y="30573"/>
                  </a:lnTo>
                  <a:lnTo>
                    <a:pt x="113614" y="31812"/>
                  </a:lnTo>
                  <a:lnTo>
                    <a:pt x="111429" y="32639"/>
                  </a:lnTo>
                  <a:lnTo>
                    <a:pt x="106885" y="36096"/>
                  </a:lnTo>
                  <a:lnTo>
                    <a:pt x="102219" y="40808"/>
                  </a:lnTo>
                  <a:lnTo>
                    <a:pt x="97500" y="46077"/>
                  </a:lnTo>
                  <a:lnTo>
                    <a:pt x="90380" y="54399"/>
                  </a:lnTo>
                  <a:lnTo>
                    <a:pt x="85623" y="62595"/>
                  </a:lnTo>
                  <a:lnTo>
                    <a:pt x="81657" y="71635"/>
                  </a:lnTo>
                  <a:lnTo>
                    <a:pt x="78631" y="83032"/>
                  </a:lnTo>
                  <a:lnTo>
                    <a:pt x="75110" y="92784"/>
                  </a:lnTo>
                  <a:lnTo>
                    <a:pt x="72265" y="97098"/>
                  </a:lnTo>
                  <a:lnTo>
                    <a:pt x="68782" y="100927"/>
                  </a:lnTo>
                  <a:lnTo>
                    <a:pt x="64872" y="104433"/>
                  </a:lnTo>
                  <a:lnTo>
                    <a:pt x="61472" y="107722"/>
                  </a:lnTo>
                  <a:lnTo>
                    <a:pt x="58411" y="110867"/>
                  </a:lnTo>
                  <a:lnTo>
                    <a:pt x="55577" y="113917"/>
                  </a:lnTo>
                  <a:lnTo>
                    <a:pt x="52894" y="117855"/>
                  </a:lnTo>
                  <a:lnTo>
                    <a:pt x="50311" y="122385"/>
                  </a:lnTo>
                  <a:lnTo>
                    <a:pt x="47796" y="127310"/>
                  </a:lnTo>
                  <a:lnTo>
                    <a:pt x="45001" y="137863"/>
                  </a:lnTo>
                  <a:lnTo>
                    <a:pt x="44256" y="143344"/>
                  </a:lnTo>
                  <a:lnTo>
                    <a:pt x="41311" y="151974"/>
                  </a:lnTo>
                  <a:lnTo>
                    <a:pt x="37356" y="159937"/>
                  </a:lnTo>
                  <a:lnTo>
                    <a:pt x="32953" y="169826"/>
                  </a:lnTo>
                  <a:lnTo>
                    <a:pt x="26011" y="186103"/>
                  </a:lnTo>
                  <a:lnTo>
                    <a:pt x="23413" y="197330"/>
                  </a:lnTo>
                  <a:lnTo>
                    <a:pt x="21464" y="208670"/>
                  </a:lnTo>
                  <a:lnTo>
                    <a:pt x="17952" y="220060"/>
                  </a:lnTo>
                  <a:lnTo>
                    <a:pt x="13745" y="231472"/>
                  </a:lnTo>
                  <a:lnTo>
                    <a:pt x="10024" y="242894"/>
                  </a:lnTo>
                  <a:lnTo>
                    <a:pt x="8370" y="254321"/>
                  </a:lnTo>
                  <a:lnTo>
                    <a:pt x="5518" y="265749"/>
                  </a:lnTo>
                  <a:lnTo>
                    <a:pt x="3646" y="271464"/>
                  </a:lnTo>
                  <a:lnTo>
                    <a:pt x="1566" y="285433"/>
                  </a:lnTo>
                  <a:lnTo>
                    <a:pt x="642" y="300215"/>
                  </a:lnTo>
                  <a:lnTo>
                    <a:pt x="231" y="313134"/>
                  </a:lnTo>
                  <a:lnTo>
                    <a:pt x="0" y="331118"/>
                  </a:lnTo>
                  <a:lnTo>
                    <a:pt x="761" y="335998"/>
                  </a:lnTo>
                  <a:lnTo>
                    <a:pt x="4831" y="348370"/>
                  </a:lnTo>
                  <a:lnTo>
                    <a:pt x="7184" y="363677"/>
                  </a:lnTo>
                  <a:lnTo>
                    <a:pt x="10547" y="374677"/>
                  </a:lnTo>
                  <a:lnTo>
                    <a:pt x="14687" y="385916"/>
                  </a:lnTo>
                  <a:lnTo>
                    <a:pt x="19174" y="396308"/>
                  </a:lnTo>
                  <a:lnTo>
                    <a:pt x="23814" y="404103"/>
                  </a:lnTo>
                  <a:lnTo>
                    <a:pt x="28521" y="413281"/>
                  </a:lnTo>
                  <a:lnTo>
                    <a:pt x="30888" y="418396"/>
                  </a:lnTo>
                  <a:lnTo>
                    <a:pt x="34053" y="422758"/>
                  </a:lnTo>
                  <a:lnTo>
                    <a:pt x="37751" y="426619"/>
                  </a:lnTo>
                  <a:lnTo>
                    <a:pt x="41803" y="430146"/>
                  </a:lnTo>
                  <a:lnTo>
                    <a:pt x="46093" y="435354"/>
                  </a:lnTo>
                  <a:lnTo>
                    <a:pt x="50540" y="441684"/>
                  </a:lnTo>
                  <a:lnTo>
                    <a:pt x="55092" y="448761"/>
                  </a:lnTo>
                  <a:lnTo>
                    <a:pt x="59715" y="454432"/>
                  </a:lnTo>
                  <a:lnTo>
                    <a:pt x="64383" y="459165"/>
                  </a:lnTo>
                  <a:lnTo>
                    <a:pt x="69083" y="463272"/>
                  </a:lnTo>
                  <a:lnTo>
                    <a:pt x="73011" y="466963"/>
                  </a:lnTo>
                  <a:lnTo>
                    <a:pt x="76423" y="470377"/>
                  </a:lnTo>
                  <a:lnTo>
                    <a:pt x="79491" y="473605"/>
                  </a:lnTo>
                  <a:lnTo>
                    <a:pt x="83124" y="475757"/>
                  </a:lnTo>
                  <a:lnTo>
                    <a:pt x="87134" y="477191"/>
                  </a:lnTo>
                  <a:lnTo>
                    <a:pt x="91394" y="478148"/>
                  </a:lnTo>
                  <a:lnTo>
                    <a:pt x="95028" y="479738"/>
                  </a:lnTo>
                  <a:lnTo>
                    <a:pt x="98245" y="481750"/>
                  </a:lnTo>
                  <a:lnTo>
                    <a:pt x="101183" y="484045"/>
                  </a:lnTo>
                  <a:lnTo>
                    <a:pt x="104729" y="485574"/>
                  </a:lnTo>
                  <a:lnTo>
                    <a:pt x="108681" y="486594"/>
                  </a:lnTo>
                  <a:lnTo>
                    <a:pt x="112903" y="487274"/>
                  </a:lnTo>
                  <a:lnTo>
                    <a:pt x="116511" y="488679"/>
                  </a:lnTo>
                  <a:lnTo>
                    <a:pt x="119710" y="490569"/>
                  </a:lnTo>
                  <a:lnTo>
                    <a:pt x="122637" y="492781"/>
                  </a:lnTo>
                  <a:lnTo>
                    <a:pt x="125382" y="494256"/>
                  </a:lnTo>
                  <a:lnTo>
                    <a:pt x="128005" y="495239"/>
                  </a:lnTo>
                  <a:lnTo>
                    <a:pt x="130548" y="495895"/>
                  </a:lnTo>
                  <a:lnTo>
                    <a:pt x="133037" y="497284"/>
                  </a:lnTo>
                  <a:lnTo>
                    <a:pt x="137920" y="501368"/>
                  </a:lnTo>
                  <a:lnTo>
                    <a:pt x="141338" y="504471"/>
                  </a:lnTo>
                  <a:lnTo>
                    <a:pt x="144254" y="505197"/>
                  </a:lnTo>
                  <a:lnTo>
                    <a:pt x="148197" y="505520"/>
                  </a:lnTo>
                  <a:lnTo>
                    <a:pt x="156988" y="505776"/>
                  </a:lnTo>
                  <a:lnTo>
                    <a:pt x="157063" y="505778"/>
                  </a:lnTo>
                  <a:lnTo>
                    <a:pt x="157065" y="5057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72"/>
            <p:cNvSpPr/>
            <p:nvPr/>
          </p:nvSpPr>
          <p:spPr>
            <a:xfrm>
              <a:off x="5429250" y="2023110"/>
              <a:ext cx="114301" cy="17145"/>
            </a:xfrm>
            <a:custGeom>
              <a:avLst/>
              <a:gdLst/>
              <a:ahLst/>
              <a:cxnLst/>
              <a:rect l="0" t="0" r="0" b="0"/>
              <a:pathLst>
                <a:path w="114301" h="17145">
                  <a:moveTo>
                    <a:pt x="0" y="17144"/>
                  </a:moveTo>
                  <a:lnTo>
                    <a:pt x="3792" y="17144"/>
                  </a:lnTo>
                  <a:lnTo>
                    <a:pt x="5703" y="16192"/>
                  </a:lnTo>
                  <a:lnTo>
                    <a:pt x="7770" y="14604"/>
                  </a:lnTo>
                  <a:lnTo>
                    <a:pt x="9942" y="12594"/>
                  </a:lnTo>
                  <a:lnTo>
                    <a:pt x="12978" y="11253"/>
                  </a:lnTo>
                  <a:lnTo>
                    <a:pt x="16590" y="10360"/>
                  </a:lnTo>
                  <a:lnTo>
                    <a:pt x="20584" y="9763"/>
                  </a:lnTo>
                  <a:lnTo>
                    <a:pt x="24835" y="9366"/>
                  </a:lnTo>
                  <a:lnTo>
                    <a:pt x="29257" y="9102"/>
                  </a:lnTo>
                  <a:lnTo>
                    <a:pt x="38403" y="8807"/>
                  </a:lnTo>
                  <a:lnTo>
                    <a:pt x="47759" y="8677"/>
                  </a:lnTo>
                  <a:lnTo>
                    <a:pt x="52477" y="7689"/>
                  </a:lnTo>
                  <a:lnTo>
                    <a:pt x="57210" y="6079"/>
                  </a:lnTo>
                  <a:lnTo>
                    <a:pt x="61952" y="4052"/>
                  </a:lnTo>
                  <a:lnTo>
                    <a:pt x="66702" y="2701"/>
                  </a:lnTo>
                  <a:lnTo>
                    <a:pt x="71455" y="1801"/>
                  </a:lnTo>
                  <a:lnTo>
                    <a:pt x="76211" y="1200"/>
                  </a:lnTo>
                  <a:lnTo>
                    <a:pt x="80176" y="800"/>
                  </a:lnTo>
                  <a:lnTo>
                    <a:pt x="83613" y="533"/>
                  </a:lnTo>
                  <a:lnTo>
                    <a:pt x="89548" y="237"/>
                  </a:lnTo>
                  <a:lnTo>
                    <a:pt x="97352" y="70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73"/>
            <p:cNvSpPr/>
            <p:nvPr/>
          </p:nvSpPr>
          <p:spPr>
            <a:xfrm>
              <a:off x="5629312" y="1844417"/>
              <a:ext cx="178557" cy="289739"/>
            </a:xfrm>
            <a:custGeom>
              <a:avLst/>
              <a:gdLst/>
              <a:ahLst/>
              <a:cxnLst/>
              <a:rect l="0" t="0" r="0" b="0"/>
              <a:pathLst>
                <a:path w="178557" h="289739">
                  <a:moveTo>
                    <a:pt x="92831" y="32960"/>
                  </a:moveTo>
                  <a:lnTo>
                    <a:pt x="96624" y="32960"/>
                  </a:lnTo>
                  <a:lnTo>
                    <a:pt x="97741" y="32008"/>
                  </a:lnTo>
                  <a:lnTo>
                    <a:pt x="98486" y="30420"/>
                  </a:lnTo>
                  <a:lnTo>
                    <a:pt x="99680" y="25579"/>
                  </a:lnTo>
                  <a:lnTo>
                    <a:pt x="99917" y="17779"/>
                  </a:lnTo>
                  <a:lnTo>
                    <a:pt x="99949" y="12560"/>
                  </a:lnTo>
                  <a:lnTo>
                    <a:pt x="99164" y="10788"/>
                  </a:lnTo>
                  <a:lnTo>
                    <a:pt x="97847" y="9606"/>
                  </a:lnTo>
                  <a:lnTo>
                    <a:pt x="96175" y="8818"/>
                  </a:lnTo>
                  <a:lnTo>
                    <a:pt x="92201" y="5403"/>
                  </a:lnTo>
                  <a:lnTo>
                    <a:pt x="90030" y="3159"/>
                  </a:lnTo>
                  <a:lnTo>
                    <a:pt x="87789" y="1662"/>
                  </a:lnTo>
                  <a:lnTo>
                    <a:pt x="83181" y="0"/>
                  </a:lnTo>
                  <a:lnTo>
                    <a:pt x="80842" y="509"/>
                  </a:lnTo>
                  <a:lnTo>
                    <a:pt x="76125" y="3615"/>
                  </a:lnTo>
                  <a:lnTo>
                    <a:pt x="72963" y="4824"/>
                  </a:lnTo>
                  <a:lnTo>
                    <a:pt x="69267" y="5630"/>
                  </a:lnTo>
                  <a:lnTo>
                    <a:pt x="65216" y="6168"/>
                  </a:lnTo>
                  <a:lnTo>
                    <a:pt x="61721" y="7479"/>
                  </a:lnTo>
                  <a:lnTo>
                    <a:pt x="58597" y="9305"/>
                  </a:lnTo>
                  <a:lnTo>
                    <a:pt x="55721" y="11475"/>
                  </a:lnTo>
                  <a:lnTo>
                    <a:pt x="50409" y="16426"/>
                  </a:lnTo>
                  <a:lnTo>
                    <a:pt x="47881" y="19080"/>
                  </a:lnTo>
                  <a:lnTo>
                    <a:pt x="44608" y="22754"/>
                  </a:lnTo>
                  <a:lnTo>
                    <a:pt x="27175" y="43234"/>
                  </a:lnTo>
                  <a:lnTo>
                    <a:pt x="21847" y="52131"/>
                  </a:lnTo>
                  <a:lnTo>
                    <a:pt x="19315" y="57171"/>
                  </a:lnTo>
                  <a:lnTo>
                    <a:pt x="14384" y="65311"/>
                  </a:lnTo>
                  <a:lnTo>
                    <a:pt x="9547" y="73056"/>
                  </a:lnTo>
                  <a:lnTo>
                    <a:pt x="7146" y="77788"/>
                  </a:lnTo>
                  <a:lnTo>
                    <a:pt x="4752" y="82848"/>
                  </a:lnTo>
                  <a:lnTo>
                    <a:pt x="2091" y="91010"/>
                  </a:lnTo>
                  <a:lnTo>
                    <a:pt x="909" y="98765"/>
                  </a:lnTo>
                  <a:lnTo>
                    <a:pt x="593" y="103500"/>
                  </a:lnTo>
                  <a:lnTo>
                    <a:pt x="243" y="112889"/>
                  </a:lnTo>
                  <a:lnTo>
                    <a:pt x="46" y="123529"/>
                  </a:lnTo>
                  <a:lnTo>
                    <a:pt x="0" y="129728"/>
                  </a:lnTo>
                  <a:lnTo>
                    <a:pt x="781" y="132715"/>
                  </a:lnTo>
                  <a:lnTo>
                    <a:pt x="3766" y="138573"/>
                  </a:lnTo>
                  <a:lnTo>
                    <a:pt x="7739" y="144352"/>
                  </a:lnTo>
                  <a:lnTo>
                    <a:pt x="9909" y="147226"/>
                  </a:lnTo>
                  <a:lnTo>
                    <a:pt x="12150" y="149142"/>
                  </a:lnTo>
                  <a:lnTo>
                    <a:pt x="16756" y="151272"/>
                  </a:lnTo>
                  <a:lnTo>
                    <a:pt x="21450" y="152218"/>
                  </a:lnTo>
                  <a:lnTo>
                    <a:pt x="26975" y="152639"/>
                  </a:lnTo>
                  <a:lnTo>
                    <a:pt x="34722" y="152826"/>
                  </a:lnTo>
                  <a:lnTo>
                    <a:pt x="38217" y="151923"/>
                  </a:lnTo>
                  <a:lnTo>
                    <a:pt x="41341" y="150369"/>
                  </a:lnTo>
                  <a:lnTo>
                    <a:pt x="44217" y="148380"/>
                  </a:lnTo>
                  <a:lnTo>
                    <a:pt x="49529" y="146170"/>
                  </a:lnTo>
                  <a:lnTo>
                    <a:pt x="52057" y="145581"/>
                  </a:lnTo>
                  <a:lnTo>
                    <a:pt x="54536" y="143283"/>
                  </a:lnTo>
                  <a:lnTo>
                    <a:pt x="59407" y="135650"/>
                  </a:lnTo>
                  <a:lnTo>
                    <a:pt x="64218" y="128448"/>
                  </a:lnTo>
                  <a:lnTo>
                    <a:pt x="69002" y="122072"/>
                  </a:lnTo>
                  <a:lnTo>
                    <a:pt x="73773" y="116063"/>
                  </a:lnTo>
                  <a:lnTo>
                    <a:pt x="80923" y="107325"/>
                  </a:lnTo>
                  <a:lnTo>
                    <a:pt x="82511" y="104444"/>
                  </a:lnTo>
                  <a:lnTo>
                    <a:pt x="84276" y="98703"/>
                  </a:lnTo>
                  <a:lnTo>
                    <a:pt x="85270" y="90116"/>
                  </a:lnTo>
                  <a:lnTo>
                    <a:pt x="86202" y="87257"/>
                  </a:lnTo>
                  <a:lnTo>
                    <a:pt x="90515" y="78681"/>
                  </a:lnTo>
                  <a:lnTo>
                    <a:pt x="92938" y="70108"/>
                  </a:lnTo>
                  <a:lnTo>
                    <a:pt x="98350" y="61218"/>
                  </a:lnTo>
                  <a:lnTo>
                    <a:pt x="103447" y="54628"/>
                  </a:lnTo>
                  <a:lnTo>
                    <a:pt x="104671" y="52168"/>
                  </a:lnTo>
                  <a:lnTo>
                    <a:pt x="106796" y="43121"/>
                  </a:lnTo>
                  <a:lnTo>
                    <a:pt x="107091" y="41672"/>
                  </a:lnTo>
                  <a:lnTo>
                    <a:pt x="107110" y="46125"/>
                  </a:lnTo>
                  <a:lnTo>
                    <a:pt x="107907" y="48404"/>
                  </a:lnTo>
                  <a:lnTo>
                    <a:pt x="113269" y="57137"/>
                  </a:lnTo>
                  <a:lnTo>
                    <a:pt x="115938" y="63073"/>
                  </a:lnTo>
                  <a:lnTo>
                    <a:pt x="118976" y="71108"/>
                  </a:lnTo>
                  <a:lnTo>
                    <a:pt x="120326" y="77855"/>
                  </a:lnTo>
                  <a:lnTo>
                    <a:pt x="120926" y="86568"/>
                  </a:lnTo>
                  <a:lnTo>
                    <a:pt x="121086" y="91559"/>
                  </a:lnTo>
                  <a:lnTo>
                    <a:pt x="121987" y="96791"/>
                  </a:lnTo>
                  <a:lnTo>
                    <a:pt x="123381" y="102184"/>
                  </a:lnTo>
                  <a:lnTo>
                    <a:pt x="125104" y="107684"/>
                  </a:lnTo>
                  <a:lnTo>
                    <a:pt x="126252" y="113256"/>
                  </a:lnTo>
                  <a:lnTo>
                    <a:pt x="127018" y="118876"/>
                  </a:lnTo>
                  <a:lnTo>
                    <a:pt x="127529" y="124527"/>
                  </a:lnTo>
                  <a:lnTo>
                    <a:pt x="128663" y="130200"/>
                  </a:lnTo>
                  <a:lnTo>
                    <a:pt x="130213" y="135887"/>
                  </a:lnTo>
                  <a:lnTo>
                    <a:pt x="132040" y="141583"/>
                  </a:lnTo>
                  <a:lnTo>
                    <a:pt x="136187" y="150452"/>
                  </a:lnTo>
                  <a:lnTo>
                    <a:pt x="138404" y="154150"/>
                  </a:lnTo>
                  <a:lnTo>
                    <a:pt x="139881" y="159474"/>
                  </a:lnTo>
                  <a:lnTo>
                    <a:pt x="140867" y="165880"/>
                  </a:lnTo>
                  <a:lnTo>
                    <a:pt x="141524" y="173008"/>
                  </a:lnTo>
                  <a:lnTo>
                    <a:pt x="141962" y="179666"/>
                  </a:lnTo>
                  <a:lnTo>
                    <a:pt x="142254" y="186009"/>
                  </a:lnTo>
                  <a:lnTo>
                    <a:pt x="142448" y="192142"/>
                  </a:lnTo>
                  <a:lnTo>
                    <a:pt x="143372" y="197184"/>
                  </a:lnTo>
                  <a:lnTo>
                    <a:pt x="146515" y="205326"/>
                  </a:lnTo>
                  <a:lnTo>
                    <a:pt x="147671" y="209783"/>
                  </a:lnTo>
                  <a:lnTo>
                    <a:pt x="148441" y="214660"/>
                  </a:lnTo>
                  <a:lnTo>
                    <a:pt x="148954" y="219816"/>
                  </a:lnTo>
                  <a:lnTo>
                    <a:pt x="150091" y="225158"/>
                  </a:lnTo>
                  <a:lnTo>
                    <a:pt x="151642" y="230624"/>
                  </a:lnTo>
                  <a:lnTo>
                    <a:pt x="153469" y="236174"/>
                  </a:lnTo>
                  <a:lnTo>
                    <a:pt x="157617" y="244880"/>
                  </a:lnTo>
                  <a:lnTo>
                    <a:pt x="161312" y="251924"/>
                  </a:lnTo>
                  <a:lnTo>
                    <a:pt x="162955" y="258230"/>
                  </a:lnTo>
                  <a:lnTo>
                    <a:pt x="163880" y="267135"/>
                  </a:lnTo>
                  <a:lnTo>
                    <a:pt x="164154" y="275806"/>
                  </a:lnTo>
                  <a:lnTo>
                    <a:pt x="164235" y="279857"/>
                  </a:lnTo>
                  <a:lnTo>
                    <a:pt x="166370" y="283344"/>
                  </a:lnTo>
                  <a:lnTo>
                    <a:pt x="170416" y="288794"/>
                  </a:lnTo>
                  <a:lnTo>
                    <a:pt x="171543" y="289241"/>
                  </a:lnTo>
                  <a:lnTo>
                    <a:pt x="174910" y="289738"/>
                  </a:lnTo>
                  <a:lnTo>
                    <a:pt x="176125" y="288918"/>
                  </a:lnTo>
                  <a:lnTo>
                    <a:pt x="176935" y="287418"/>
                  </a:lnTo>
                  <a:lnTo>
                    <a:pt x="178556" y="2815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74"/>
            <p:cNvSpPr/>
            <p:nvPr/>
          </p:nvSpPr>
          <p:spPr>
            <a:xfrm>
              <a:off x="5850731" y="1748789"/>
              <a:ext cx="128472" cy="462917"/>
            </a:xfrm>
            <a:custGeom>
              <a:avLst/>
              <a:gdLst/>
              <a:ahLst/>
              <a:cxnLst/>
              <a:rect l="0" t="0" r="0" b="0"/>
              <a:pathLst>
                <a:path w="128472" h="462917">
                  <a:moveTo>
                    <a:pt x="0" y="0"/>
                  </a:moveTo>
                  <a:lnTo>
                    <a:pt x="0" y="7381"/>
                  </a:lnTo>
                  <a:lnTo>
                    <a:pt x="794" y="7779"/>
                  </a:lnTo>
                  <a:lnTo>
                    <a:pt x="3793" y="8220"/>
                  </a:lnTo>
                  <a:lnTo>
                    <a:pt x="5703" y="9290"/>
                  </a:lnTo>
                  <a:lnTo>
                    <a:pt x="7771" y="10956"/>
                  </a:lnTo>
                  <a:lnTo>
                    <a:pt x="9943" y="13019"/>
                  </a:lnTo>
                  <a:lnTo>
                    <a:pt x="12185" y="15347"/>
                  </a:lnTo>
                  <a:lnTo>
                    <a:pt x="14473" y="17852"/>
                  </a:lnTo>
                  <a:lnTo>
                    <a:pt x="16793" y="20474"/>
                  </a:lnTo>
                  <a:lnTo>
                    <a:pt x="19926" y="23174"/>
                  </a:lnTo>
                  <a:lnTo>
                    <a:pt x="23603" y="25927"/>
                  </a:lnTo>
                  <a:lnTo>
                    <a:pt x="27641" y="28715"/>
                  </a:lnTo>
                  <a:lnTo>
                    <a:pt x="31127" y="32479"/>
                  </a:lnTo>
                  <a:lnTo>
                    <a:pt x="34246" y="36892"/>
                  </a:lnTo>
                  <a:lnTo>
                    <a:pt x="37118" y="41740"/>
                  </a:lnTo>
                  <a:lnTo>
                    <a:pt x="40621" y="46877"/>
                  </a:lnTo>
                  <a:lnTo>
                    <a:pt x="44543" y="52206"/>
                  </a:lnTo>
                  <a:lnTo>
                    <a:pt x="53134" y="63208"/>
                  </a:lnTo>
                  <a:lnTo>
                    <a:pt x="76298" y="91486"/>
                  </a:lnTo>
                  <a:lnTo>
                    <a:pt x="80234" y="97186"/>
                  </a:lnTo>
                  <a:lnTo>
                    <a:pt x="83652" y="102890"/>
                  </a:lnTo>
                  <a:lnTo>
                    <a:pt x="86724" y="108599"/>
                  </a:lnTo>
                  <a:lnTo>
                    <a:pt x="89566" y="114310"/>
                  </a:lnTo>
                  <a:lnTo>
                    <a:pt x="92255" y="120021"/>
                  </a:lnTo>
                  <a:lnTo>
                    <a:pt x="97358" y="131448"/>
                  </a:lnTo>
                  <a:lnTo>
                    <a:pt x="102273" y="142877"/>
                  </a:lnTo>
                  <a:lnTo>
                    <a:pt x="104694" y="149544"/>
                  </a:lnTo>
                  <a:lnTo>
                    <a:pt x="107103" y="156846"/>
                  </a:lnTo>
                  <a:lnTo>
                    <a:pt x="109502" y="164572"/>
                  </a:lnTo>
                  <a:lnTo>
                    <a:pt x="112167" y="178236"/>
                  </a:lnTo>
                  <a:lnTo>
                    <a:pt x="114146" y="191611"/>
                  </a:lnTo>
                  <a:lnTo>
                    <a:pt x="115785" y="199178"/>
                  </a:lnTo>
                  <a:lnTo>
                    <a:pt x="117671" y="207081"/>
                  </a:lnTo>
                  <a:lnTo>
                    <a:pt x="121884" y="223481"/>
                  </a:lnTo>
                  <a:lnTo>
                    <a:pt x="124119" y="231855"/>
                  </a:lnTo>
                  <a:lnTo>
                    <a:pt x="126601" y="246240"/>
                  </a:lnTo>
                  <a:lnTo>
                    <a:pt x="127704" y="259935"/>
                  </a:lnTo>
                  <a:lnTo>
                    <a:pt x="127999" y="267588"/>
                  </a:lnTo>
                  <a:lnTo>
                    <a:pt x="128326" y="283711"/>
                  </a:lnTo>
                  <a:lnTo>
                    <a:pt x="128471" y="300402"/>
                  </a:lnTo>
                  <a:lnTo>
                    <a:pt x="126419" y="314805"/>
                  </a:lnTo>
                  <a:lnTo>
                    <a:pt x="122861" y="328509"/>
                  </a:lnTo>
                  <a:lnTo>
                    <a:pt x="118634" y="344124"/>
                  </a:lnTo>
                  <a:lnTo>
                    <a:pt x="116396" y="351336"/>
                  </a:lnTo>
                  <a:lnTo>
                    <a:pt x="114110" y="358049"/>
                  </a:lnTo>
                  <a:lnTo>
                    <a:pt x="111792" y="364430"/>
                  </a:lnTo>
                  <a:lnTo>
                    <a:pt x="107100" y="376599"/>
                  </a:lnTo>
                  <a:lnTo>
                    <a:pt x="95242" y="405688"/>
                  </a:lnTo>
                  <a:lnTo>
                    <a:pt x="90484" y="417161"/>
                  </a:lnTo>
                  <a:lnTo>
                    <a:pt x="88104" y="421935"/>
                  </a:lnTo>
                  <a:lnTo>
                    <a:pt x="85723" y="426070"/>
                  </a:lnTo>
                  <a:lnTo>
                    <a:pt x="83343" y="429779"/>
                  </a:lnTo>
                  <a:lnTo>
                    <a:pt x="80961" y="433205"/>
                  </a:lnTo>
                  <a:lnTo>
                    <a:pt x="78581" y="436441"/>
                  </a:lnTo>
                  <a:lnTo>
                    <a:pt x="76200" y="439551"/>
                  </a:lnTo>
                  <a:lnTo>
                    <a:pt x="74612" y="442577"/>
                  </a:lnTo>
                  <a:lnTo>
                    <a:pt x="72848" y="448479"/>
                  </a:lnTo>
                  <a:lnTo>
                    <a:pt x="71856" y="457156"/>
                  </a:lnTo>
                  <a:lnTo>
                    <a:pt x="70923" y="459076"/>
                  </a:lnTo>
                  <a:lnTo>
                    <a:pt x="69506" y="460356"/>
                  </a:lnTo>
                  <a:lnTo>
                    <a:pt x="64294" y="4629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75"/>
            <p:cNvSpPr/>
            <p:nvPr/>
          </p:nvSpPr>
          <p:spPr>
            <a:xfrm>
              <a:off x="6072218" y="1740217"/>
              <a:ext cx="92839" cy="488634"/>
            </a:xfrm>
            <a:custGeom>
              <a:avLst/>
              <a:gdLst/>
              <a:ahLst/>
              <a:cxnLst/>
              <a:rect l="0" t="0" r="0" b="0"/>
              <a:pathLst>
                <a:path w="92839" h="488634">
                  <a:moveTo>
                    <a:pt x="92838" y="0"/>
                  </a:moveTo>
                  <a:lnTo>
                    <a:pt x="85989" y="0"/>
                  </a:lnTo>
                  <a:lnTo>
                    <a:pt x="85781" y="4551"/>
                  </a:lnTo>
                  <a:lnTo>
                    <a:pt x="84958" y="6844"/>
                  </a:lnTo>
                  <a:lnTo>
                    <a:pt x="83617" y="9325"/>
                  </a:lnTo>
                  <a:lnTo>
                    <a:pt x="81928" y="11932"/>
                  </a:lnTo>
                  <a:lnTo>
                    <a:pt x="80802" y="14622"/>
                  </a:lnTo>
                  <a:lnTo>
                    <a:pt x="78424" y="23912"/>
                  </a:lnTo>
                  <a:lnTo>
                    <a:pt x="76878" y="28324"/>
                  </a:lnTo>
                  <a:lnTo>
                    <a:pt x="75054" y="33170"/>
                  </a:lnTo>
                  <a:lnTo>
                    <a:pt x="70911" y="43635"/>
                  </a:lnTo>
                  <a:lnTo>
                    <a:pt x="61783" y="65875"/>
                  </a:lnTo>
                  <a:lnTo>
                    <a:pt x="58641" y="71539"/>
                  </a:lnTo>
                  <a:lnTo>
                    <a:pt x="54959" y="77220"/>
                  </a:lnTo>
                  <a:lnTo>
                    <a:pt x="50916" y="82913"/>
                  </a:lnTo>
                  <a:lnTo>
                    <a:pt x="47427" y="88613"/>
                  </a:lnTo>
                  <a:lnTo>
                    <a:pt x="44308" y="94318"/>
                  </a:lnTo>
                  <a:lnTo>
                    <a:pt x="41435" y="100026"/>
                  </a:lnTo>
                  <a:lnTo>
                    <a:pt x="38726" y="106689"/>
                  </a:lnTo>
                  <a:lnTo>
                    <a:pt x="36125" y="113989"/>
                  </a:lnTo>
                  <a:lnTo>
                    <a:pt x="33598" y="121712"/>
                  </a:lnTo>
                  <a:lnTo>
                    <a:pt x="28673" y="137914"/>
                  </a:lnTo>
                  <a:lnTo>
                    <a:pt x="26249" y="146236"/>
                  </a:lnTo>
                  <a:lnTo>
                    <a:pt x="23045" y="154640"/>
                  </a:lnTo>
                  <a:lnTo>
                    <a:pt x="19322" y="163101"/>
                  </a:lnTo>
                  <a:lnTo>
                    <a:pt x="15252" y="171599"/>
                  </a:lnTo>
                  <a:lnTo>
                    <a:pt x="12539" y="180122"/>
                  </a:lnTo>
                  <a:lnTo>
                    <a:pt x="10730" y="188661"/>
                  </a:lnTo>
                  <a:lnTo>
                    <a:pt x="4035" y="236551"/>
                  </a:lnTo>
                  <a:lnTo>
                    <a:pt x="2680" y="249141"/>
                  </a:lnTo>
                  <a:lnTo>
                    <a:pt x="1776" y="260391"/>
                  </a:lnTo>
                  <a:lnTo>
                    <a:pt x="1174" y="270749"/>
                  </a:lnTo>
                  <a:lnTo>
                    <a:pt x="772" y="280512"/>
                  </a:lnTo>
                  <a:lnTo>
                    <a:pt x="326" y="298980"/>
                  </a:lnTo>
                  <a:lnTo>
                    <a:pt x="0" y="346829"/>
                  </a:lnTo>
                  <a:lnTo>
                    <a:pt x="2099" y="361791"/>
                  </a:lnTo>
                  <a:lnTo>
                    <a:pt x="3771" y="369782"/>
                  </a:lnTo>
                  <a:lnTo>
                    <a:pt x="5678" y="377014"/>
                  </a:lnTo>
                  <a:lnTo>
                    <a:pt x="7744" y="383740"/>
                  </a:lnTo>
                  <a:lnTo>
                    <a:pt x="9915" y="390129"/>
                  </a:lnTo>
                  <a:lnTo>
                    <a:pt x="12155" y="396294"/>
                  </a:lnTo>
                  <a:lnTo>
                    <a:pt x="16763" y="408223"/>
                  </a:lnTo>
                  <a:lnTo>
                    <a:pt x="23818" y="425649"/>
                  </a:lnTo>
                  <a:lnTo>
                    <a:pt x="26187" y="430451"/>
                  </a:lnTo>
                  <a:lnTo>
                    <a:pt x="28560" y="434605"/>
                  </a:lnTo>
                  <a:lnTo>
                    <a:pt x="30936" y="438327"/>
                  </a:lnTo>
                  <a:lnTo>
                    <a:pt x="33313" y="441760"/>
                  </a:lnTo>
                  <a:lnTo>
                    <a:pt x="35692" y="445002"/>
                  </a:lnTo>
                  <a:lnTo>
                    <a:pt x="38072" y="448115"/>
                  </a:lnTo>
                  <a:lnTo>
                    <a:pt x="44949" y="456655"/>
                  </a:lnTo>
                  <a:lnTo>
                    <a:pt x="49006" y="461599"/>
                  </a:lnTo>
                  <a:lnTo>
                    <a:pt x="52504" y="464895"/>
                  </a:lnTo>
                  <a:lnTo>
                    <a:pt x="55630" y="467093"/>
                  </a:lnTo>
                  <a:lnTo>
                    <a:pt x="58507" y="468558"/>
                  </a:lnTo>
                  <a:lnTo>
                    <a:pt x="61220" y="470487"/>
                  </a:lnTo>
                  <a:lnTo>
                    <a:pt x="63822" y="472726"/>
                  </a:lnTo>
                  <a:lnTo>
                    <a:pt x="66350" y="475170"/>
                  </a:lnTo>
                  <a:lnTo>
                    <a:pt x="68829" y="476800"/>
                  </a:lnTo>
                  <a:lnTo>
                    <a:pt x="71276" y="477887"/>
                  </a:lnTo>
                  <a:lnTo>
                    <a:pt x="77113" y="479631"/>
                  </a:lnTo>
                  <a:lnTo>
                    <a:pt x="78386" y="480726"/>
                  </a:lnTo>
                  <a:lnTo>
                    <a:pt x="80028" y="482409"/>
                  </a:lnTo>
                  <a:lnTo>
                    <a:pt x="81917" y="484484"/>
                  </a:lnTo>
                  <a:lnTo>
                    <a:pt x="83970" y="485866"/>
                  </a:lnTo>
                  <a:lnTo>
                    <a:pt x="86132" y="486789"/>
                  </a:lnTo>
                  <a:lnTo>
                    <a:pt x="92838" y="4886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76"/>
            <p:cNvSpPr/>
            <p:nvPr/>
          </p:nvSpPr>
          <p:spPr>
            <a:xfrm>
              <a:off x="6322218" y="1846741"/>
              <a:ext cx="106999" cy="296340"/>
            </a:xfrm>
            <a:custGeom>
              <a:avLst/>
              <a:gdLst/>
              <a:ahLst/>
              <a:cxnLst/>
              <a:rect l="0" t="0" r="0" b="0"/>
              <a:pathLst>
                <a:path w="106999" h="296340">
                  <a:moveTo>
                    <a:pt x="0" y="13491"/>
                  </a:moveTo>
                  <a:lnTo>
                    <a:pt x="6151" y="6110"/>
                  </a:lnTo>
                  <a:lnTo>
                    <a:pt x="8070" y="5713"/>
                  </a:lnTo>
                  <a:lnTo>
                    <a:pt x="10936" y="5448"/>
                  </a:lnTo>
                  <a:lnTo>
                    <a:pt x="17560" y="5154"/>
                  </a:lnTo>
                  <a:lnTo>
                    <a:pt x="23151" y="5023"/>
                  </a:lnTo>
                  <a:lnTo>
                    <a:pt x="26547" y="4036"/>
                  </a:lnTo>
                  <a:lnTo>
                    <a:pt x="30398" y="2425"/>
                  </a:lnTo>
                  <a:lnTo>
                    <a:pt x="34552" y="399"/>
                  </a:lnTo>
                  <a:lnTo>
                    <a:pt x="38910" y="0"/>
                  </a:lnTo>
                  <a:lnTo>
                    <a:pt x="43403" y="687"/>
                  </a:lnTo>
                  <a:lnTo>
                    <a:pt x="47985" y="2098"/>
                  </a:lnTo>
                  <a:lnTo>
                    <a:pt x="51834" y="3038"/>
                  </a:lnTo>
                  <a:lnTo>
                    <a:pt x="55194" y="3665"/>
                  </a:lnTo>
                  <a:lnTo>
                    <a:pt x="58227" y="4083"/>
                  </a:lnTo>
                  <a:lnTo>
                    <a:pt x="61837" y="5314"/>
                  </a:lnTo>
                  <a:lnTo>
                    <a:pt x="65831" y="7087"/>
                  </a:lnTo>
                  <a:lnTo>
                    <a:pt x="70081" y="9222"/>
                  </a:lnTo>
                  <a:lnTo>
                    <a:pt x="73708" y="10645"/>
                  </a:lnTo>
                  <a:lnTo>
                    <a:pt x="76920" y="11594"/>
                  </a:lnTo>
                  <a:lnTo>
                    <a:pt x="79855" y="12226"/>
                  </a:lnTo>
                  <a:lnTo>
                    <a:pt x="81812" y="13600"/>
                  </a:lnTo>
                  <a:lnTo>
                    <a:pt x="83116" y="15469"/>
                  </a:lnTo>
                  <a:lnTo>
                    <a:pt x="83986" y="17667"/>
                  </a:lnTo>
                  <a:lnTo>
                    <a:pt x="87069" y="22650"/>
                  </a:lnTo>
                  <a:lnTo>
                    <a:pt x="89003" y="25312"/>
                  </a:lnTo>
                  <a:lnTo>
                    <a:pt x="89498" y="28992"/>
                  </a:lnTo>
                  <a:lnTo>
                    <a:pt x="87931" y="38160"/>
                  </a:lnTo>
                  <a:lnTo>
                    <a:pt x="86706" y="46045"/>
                  </a:lnTo>
                  <a:lnTo>
                    <a:pt x="86379" y="49481"/>
                  </a:lnTo>
                  <a:lnTo>
                    <a:pt x="83899" y="58379"/>
                  </a:lnTo>
                  <a:lnTo>
                    <a:pt x="82126" y="63419"/>
                  </a:lnTo>
                  <a:lnTo>
                    <a:pt x="79357" y="67731"/>
                  </a:lnTo>
                  <a:lnTo>
                    <a:pt x="75924" y="71559"/>
                  </a:lnTo>
                  <a:lnTo>
                    <a:pt x="72047" y="75063"/>
                  </a:lnTo>
                  <a:lnTo>
                    <a:pt x="67875" y="79304"/>
                  </a:lnTo>
                  <a:lnTo>
                    <a:pt x="63506" y="84036"/>
                  </a:lnTo>
                  <a:lnTo>
                    <a:pt x="59006" y="89096"/>
                  </a:lnTo>
                  <a:lnTo>
                    <a:pt x="54419" y="93422"/>
                  </a:lnTo>
                  <a:lnTo>
                    <a:pt x="49773" y="97258"/>
                  </a:lnTo>
                  <a:lnTo>
                    <a:pt x="45088" y="100769"/>
                  </a:lnTo>
                  <a:lnTo>
                    <a:pt x="41171" y="105014"/>
                  </a:lnTo>
                  <a:lnTo>
                    <a:pt x="37766" y="109749"/>
                  </a:lnTo>
                  <a:lnTo>
                    <a:pt x="34703" y="114810"/>
                  </a:lnTo>
                  <a:lnTo>
                    <a:pt x="31073" y="119137"/>
                  </a:lnTo>
                  <a:lnTo>
                    <a:pt x="27065" y="122974"/>
                  </a:lnTo>
                  <a:lnTo>
                    <a:pt x="22807" y="126485"/>
                  </a:lnTo>
                  <a:lnTo>
                    <a:pt x="19173" y="129778"/>
                  </a:lnTo>
                  <a:lnTo>
                    <a:pt x="15957" y="132926"/>
                  </a:lnTo>
                  <a:lnTo>
                    <a:pt x="13020" y="135977"/>
                  </a:lnTo>
                  <a:lnTo>
                    <a:pt x="10267" y="138963"/>
                  </a:lnTo>
                  <a:lnTo>
                    <a:pt x="1509" y="148924"/>
                  </a:lnTo>
                  <a:lnTo>
                    <a:pt x="1006" y="150452"/>
                  </a:lnTo>
                  <a:lnTo>
                    <a:pt x="133" y="157880"/>
                  </a:lnTo>
                  <a:lnTo>
                    <a:pt x="882" y="158328"/>
                  </a:lnTo>
                  <a:lnTo>
                    <a:pt x="3832" y="158826"/>
                  </a:lnTo>
                  <a:lnTo>
                    <a:pt x="6524" y="158958"/>
                  </a:lnTo>
                  <a:lnTo>
                    <a:pt x="17896" y="159145"/>
                  </a:lnTo>
                  <a:lnTo>
                    <a:pt x="26740" y="159189"/>
                  </a:lnTo>
                  <a:lnTo>
                    <a:pt x="30526" y="160153"/>
                  </a:lnTo>
                  <a:lnTo>
                    <a:pt x="33845" y="161748"/>
                  </a:lnTo>
                  <a:lnTo>
                    <a:pt x="36851" y="163764"/>
                  </a:lnTo>
                  <a:lnTo>
                    <a:pt x="41236" y="165108"/>
                  </a:lnTo>
                  <a:lnTo>
                    <a:pt x="46541" y="166004"/>
                  </a:lnTo>
                  <a:lnTo>
                    <a:pt x="52458" y="166601"/>
                  </a:lnTo>
                  <a:lnTo>
                    <a:pt x="57198" y="167952"/>
                  </a:lnTo>
                  <a:lnTo>
                    <a:pt x="61151" y="169805"/>
                  </a:lnTo>
                  <a:lnTo>
                    <a:pt x="64579" y="171993"/>
                  </a:lnTo>
                  <a:lnTo>
                    <a:pt x="68453" y="173451"/>
                  </a:lnTo>
                  <a:lnTo>
                    <a:pt x="72623" y="174424"/>
                  </a:lnTo>
                  <a:lnTo>
                    <a:pt x="76990" y="175072"/>
                  </a:lnTo>
                  <a:lnTo>
                    <a:pt x="81490" y="176457"/>
                  </a:lnTo>
                  <a:lnTo>
                    <a:pt x="86076" y="178332"/>
                  </a:lnTo>
                  <a:lnTo>
                    <a:pt x="90722" y="180535"/>
                  </a:lnTo>
                  <a:lnTo>
                    <a:pt x="94612" y="182956"/>
                  </a:lnTo>
                  <a:lnTo>
                    <a:pt x="98000" y="185523"/>
                  </a:lnTo>
                  <a:lnTo>
                    <a:pt x="101052" y="188186"/>
                  </a:lnTo>
                  <a:lnTo>
                    <a:pt x="103087" y="190915"/>
                  </a:lnTo>
                  <a:lnTo>
                    <a:pt x="104443" y="193686"/>
                  </a:lnTo>
                  <a:lnTo>
                    <a:pt x="105348" y="196486"/>
                  </a:lnTo>
                  <a:lnTo>
                    <a:pt x="106353" y="204677"/>
                  </a:lnTo>
                  <a:lnTo>
                    <a:pt x="106799" y="213715"/>
                  </a:lnTo>
                  <a:lnTo>
                    <a:pt x="106998" y="220907"/>
                  </a:lnTo>
                  <a:lnTo>
                    <a:pt x="104969" y="229819"/>
                  </a:lnTo>
                  <a:lnTo>
                    <a:pt x="103317" y="234862"/>
                  </a:lnTo>
                  <a:lnTo>
                    <a:pt x="100628" y="239177"/>
                  </a:lnTo>
                  <a:lnTo>
                    <a:pt x="97248" y="243006"/>
                  </a:lnTo>
                  <a:lnTo>
                    <a:pt x="93407" y="246511"/>
                  </a:lnTo>
                  <a:lnTo>
                    <a:pt x="89259" y="250753"/>
                  </a:lnTo>
                  <a:lnTo>
                    <a:pt x="84906" y="255485"/>
                  </a:lnTo>
                  <a:lnTo>
                    <a:pt x="80416" y="260546"/>
                  </a:lnTo>
                  <a:lnTo>
                    <a:pt x="75836" y="264872"/>
                  </a:lnTo>
                  <a:lnTo>
                    <a:pt x="71195" y="268708"/>
                  </a:lnTo>
                  <a:lnTo>
                    <a:pt x="66513" y="272218"/>
                  </a:lnTo>
                  <a:lnTo>
                    <a:pt x="61805" y="275511"/>
                  </a:lnTo>
                  <a:lnTo>
                    <a:pt x="57078" y="278658"/>
                  </a:lnTo>
                  <a:lnTo>
                    <a:pt x="52340" y="281709"/>
                  </a:lnTo>
                  <a:lnTo>
                    <a:pt x="48387" y="284696"/>
                  </a:lnTo>
                  <a:lnTo>
                    <a:pt x="44958" y="287639"/>
                  </a:lnTo>
                  <a:lnTo>
                    <a:pt x="41878" y="290554"/>
                  </a:lnTo>
                  <a:lnTo>
                    <a:pt x="36650" y="292497"/>
                  </a:lnTo>
                  <a:lnTo>
                    <a:pt x="29990" y="293793"/>
                  </a:lnTo>
                  <a:lnTo>
                    <a:pt x="16504" y="295232"/>
                  </a:lnTo>
                  <a:lnTo>
                    <a:pt x="691" y="296339"/>
                  </a:lnTo>
                  <a:lnTo>
                    <a:pt x="461" y="295401"/>
                  </a:lnTo>
                  <a:lnTo>
                    <a:pt x="0" y="2878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77"/>
            <p:cNvSpPr/>
            <p:nvPr/>
          </p:nvSpPr>
          <p:spPr>
            <a:xfrm>
              <a:off x="6501928" y="1825942"/>
              <a:ext cx="184261" cy="299567"/>
            </a:xfrm>
            <a:custGeom>
              <a:avLst/>
              <a:gdLst/>
              <a:ahLst/>
              <a:cxnLst/>
              <a:rect l="0" t="0" r="0" b="0"/>
              <a:pathLst>
                <a:path w="184261" h="299567">
                  <a:moveTo>
                    <a:pt x="41747" y="0"/>
                  </a:moveTo>
                  <a:lnTo>
                    <a:pt x="41747" y="7381"/>
                  </a:lnTo>
                  <a:lnTo>
                    <a:pt x="39630" y="13123"/>
                  </a:lnTo>
                  <a:lnTo>
                    <a:pt x="36837" y="21072"/>
                  </a:lnTo>
                  <a:lnTo>
                    <a:pt x="35596" y="27781"/>
                  </a:lnTo>
                  <a:lnTo>
                    <a:pt x="35045" y="36477"/>
                  </a:lnTo>
                  <a:lnTo>
                    <a:pt x="34897" y="41463"/>
                  </a:lnTo>
                  <a:lnTo>
                    <a:pt x="34005" y="46692"/>
                  </a:lnTo>
                  <a:lnTo>
                    <a:pt x="32617" y="52083"/>
                  </a:lnTo>
                  <a:lnTo>
                    <a:pt x="30898" y="57582"/>
                  </a:lnTo>
                  <a:lnTo>
                    <a:pt x="28957" y="63153"/>
                  </a:lnTo>
                  <a:lnTo>
                    <a:pt x="26871" y="68772"/>
                  </a:lnTo>
                  <a:lnTo>
                    <a:pt x="22435" y="80095"/>
                  </a:lnTo>
                  <a:lnTo>
                    <a:pt x="10755" y="108596"/>
                  </a:lnTo>
                  <a:lnTo>
                    <a:pt x="9179" y="114308"/>
                  </a:lnTo>
                  <a:lnTo>
                    <a:pt x="8129" y="120020"/>
                  </a:lnTo>
                  <a:lnTo>
                    <a:pt x="7428" y="125733"/>
                  </a:lnTo>
                  <a:lnTo>
                    <a:pt x="6168" y="131447"/>
                  </a:lnTo>
                  <a:lnTo>
                    <a:pt x="4534" y="137162"/>
                  </a:lnTo>
                  <a:lnTo>
                    <a:pt x="2650" y="142876"/>
                  </a:lnTo>
                  <a:lnTo>
                    <a:pt x="1395" y="148591"/>
                  </a:lnTo>
                  <a:lnTo>
                    <a:pt x="558" y="154305"/>
                  </a:lnTo>
                  <a:lnTo>
                    <a:pt x="0" y="160020"/>
                  </a:lnTo>
                  <a:lnTo>
                    <a:pt x="422" y="165735"/>
                  </a:lnTo>
                  <a:lnTo>
                    <a:pt x="1497" y="171450"/>
                  </a:lnTo>
                  <a:lnTo>
                    <a:pt x="3008" y="177165"/>
                  </a:lnTo>
                  <a:lnTo>
                    <a:pt x="4014" y="182880"/>
                  </a:lnTo>
                  <a:lnTo>
                    <a:pt x="4685" y="188595"/>
                  </a:lnTo>
                  <a:lnTo>
                    <a:pt x="5132" y="194310"/>
                  </a:lnTo>
                  <a:lnTo>
                    <a:pt x="6225" y="200025"/>
                  </a:lnTo>
                  <a:lnTo>
                    <a:pt x="7746" y="205740"/>
                  </a:lnTo>
                  <a:lnTo>
                    <a:pt x="9555" y="211455"/>
                  </a:lnTo>
                  <a:lnTo>
                    <a:pt x="10761" y="217170"/>
                  </a:lnTo>
                  <a:lnTo>
                    <a:pt x="11565" y="222885"/>
                  </a:lnTo>
                  <a:lnTo>
                    <a:pt x="12100" y="228600"/>
                  </a:lnTo>
                  <a:lnTo>
                    <a:pt x="14045" y="233363"/>
                  </a:lnTo>
                  <a:lnTo>
                    <a:pt x="16929" y="237490"/>
                  </a:lnTo>
                  <a:lnTo>
                    <a:pt x="20438" y="241194"/>
                  </a:lnTo>
                  <a:lnTo>
                    <a:pt x="23572" y="245569"/>
                  </a:lnTo>
                  <a:lnTo>
                    <a:pt x="26456" y="250390"/>
                  </a:lnTo>
                  <a:lnTo>
                    <a:pt x="29172" y="255509"/>
                  </a:lnTo>
                  <a:lnTo>
                    <a:pt x="34306" y="263737"/>
                  </a:lnTo>
                  <a:lnTo>
                    <a:pt x="39233" y="270569"/>
                  </a:lnTo>
                  <a:lnTo>
                    <a:pt x="44070" y="276781"/>
                  </a:lnTo>
                  <a:lnTo>
                    <a:pt x="47264" y="278818"/>
                  </a:lnTo>
                  <a:lnTo>
                    <a:pt x="50981" y="280176"/>
                  </a:lnTo>
                  <a:lnTo>
                    <a:pt x="55046" y="281082"/>
                  </a:lnTo>
                  <a:lnTo>
                    <a:pt x="58551" y="282638"/>
                  </a:lnTo>
                  <a:lnTo>
                    <a:pt x="61681" y="284628"/>
                  </a:lnTo>
                  <a:lnTo>
                    <a:pt x="67275" y="289379"/>
                  </a:lnTo>
                  <a:lnTo>
                    <a:pt x="72407" y="294665"/>
                  </a:lnTo>
                  <a:lnTo>
                    <a:pt x="75681" y="296456"/>
                  </a:lnTo>
                  <a:lnTo>
                    <a:pt x="79450" y="297650"/>
                  </a:lnTo>
                  <a:lnTo>
                    <a:pt x="83552" y="298446"/>
                  </a:lnTo>
                  <a:lnTo>
                    <a:pt x="87873" y="298976"/>
                  </a:lnTo>
                  <a:lnTo>
                    <a:pt x="92341" y="299330"/>
                  </a:lnTo>
                  <a:lnTo>
                    <a:pt x="96907" y="299566"/>
                  </a:lnTo>
                  <a:lnTo>
                    <a:pt x="101540" y="298771"/>
                  </a:lnTo>
                  <a:lnTo>
                    <a:pt x="106215" y="297288"/>
                  </a:lnTo>
                  <a:lnTo>
                    <a:pt x="110919" y="295347"/>
                  </a:lnTo>
                  <a:lnTo>
                    <a:pt x="115643" y="294053"/>
                  </a:lnTo>
                  <a:lnTo>
                    <a:pt x="120380" y="293190"/>
                  </a:lnTo>
                  <a:lnTo>
                    <a:pt x="125125" y="292615"/>
                  </a:lnTo>
                  <a:lnTo>
                    <a:pt x="130670" y="291279"/>
                  </a:lnTo>
                  <a:lnTo>
                    <a:pt x="136748" y="289436"/>
                  </a:lnTo>
                  <a:lnTo>
                    <a:pt x="143181" y="287255"/>
                  </a:lnTo>
                  <a:lnTo>
                    <a:pt x="148263" y="284848"/>
                  </a:lnTo>
                  <a:lnTo>
                    <a:pt x="152445" y="282291"/>
                  </a:lnTo>
                  <a:lnTo>
                    <a:pt x="156027" y="279634"/>
                  </a:lnTo>
                  <a:lnTo>
                    <a:pt x="160002" y="276910"/>
                  </a:lnTo>
                  <a:lnTo>
                    <a:pt x="168653" y="271344"/>
                  </a:lnTo>
                  <a:lnTo>
                    <a:pt x="171594" y="268526"/>
                  </a:lnTo>
                  <a:lnTo>
                    <a:pt x="173556" y="265695"/>
                  </a:lnTo>
                  <a:lnTo>
                    <a:pt x="176529" y="260009"/>
                  </a:lnTo>
                  <a:lnTo>
                    <a:pt x="180495" y="254307"/>
                  </a:lnTo>
                  <a:lnTo>
                    <a:pt x="181871" y="251453"/>
                  </a:lnTo>
                  <a:lnTo>
                    <a:pt x="183399" y="245742"/>
                  </a:lnTo>
                  <a:lnTo>
                    <a:pt x="184260" y="237172"/>
                  </a:lnTo>
                  <a:lnTo>
                    <a:pt x="183587" y="234314"/>
                  </a:lnTo>
                  <a:lnTo>
                    <a:pt x="178920" y="225425"/>
                  </a:lnTo>
                  <a:lnTo>
                    <a:pt x="177325" y="223061"/>
                  </a:lnTo>
                  <a:lnTo>
                    <a:pt x="173971" y="218836"/>
                  </a:lnTo>
                  <a:lnTo>
                    <a:pt x="171965" y="217328"/>
                  </a:lnTo>
                  <a:lnTo>
                    <a:pt x="167619" y="215653"/>
                  </a:lnTo>
                  <a:lnTo>
                    <a:pt x="164556" y="215206"/>
                  </a:lnTo>
                  <a:lnTo>
                    <a:pt x="160925" y="214908"/>
                  </a:lnTo>
                  <a:lnTo>
                    <a:pt x="153452" y="214577"/>
                  </a:lnTo>
                  <a:lnTo>
                    <a:pt x="147486" y="214430"/>
                  </a:lnTo>
                  <a:lnTo>
                    <a:pt x="143990" y="215344"/>
                  </a:lnTo>
                  <a:lnTo>
                    <a:pt x="140071" y="216905"/>
                  </a:lnTo>
                  <a:lnTo>
                    <a:pt x="135871" y="218898"/>
                  </a:lnTo>
                  <a:lnTo>
                    <a:pt x="130690" y="220227"/>
                  </a:lnTo>
                  <a:lnTo>
                    <a:pt x="124855" y="221113"/>
                  </a:lnTo>
                  <a:lnTo>
                    <a:pt x="118584" y="221704"/>
                  </a:lnTo>
                  <a:lnTo>
                    <a:pt x="113609" y="223050"/>
                  </a:lnTo>
                  <a:lnTo>
                    <a:pt x="109498" y="224900"/>
                  </a:lnTo>
                  <a:lnTo>
                    <a:pt x="79631" y="243005"/>
                  </a:lnTo>
                  <a:lnTo>
                    <a:pt x="75734" y="245824"/>
                  </a:lnTo>
                  <a:lnTo>
                    <a:pt x="72342" y="248655"/>
                  </a:lnTo>
                  <a:lnTo>
                    <a:pt x="69287" y="251495"/>
                  </a:lnTo>
                  <a:lnTo>
                    <a:pt x="67251" y="254341"/>
                  </a:lnTo>
                  <a:lnTo>
                    <a:pt x="65893" y="257191"/>
                  </a:lnTo>
                  <a:lnTo>
                    <a:pt x="64988" y="260043"/>
                  </a:lnTo>
                  <a:lnTo>
                    <a:pt x="62797" y="262897"/>
                  </a:lnTo>
                  <a:lnTo>
                    <a:pt x="59749" y="265752"/>
                  </a:lnTo>
                  <a:lnTo>
                    <a:pt x="56129" y="268608"/>
                  </a:lnTo>
                  <a:lnTo>
                    <a:pt x="53716" y="271465"/>
                  </a:lnTo>
                  <a:lnTo>
                    <a:pt x="52108" y="274321"/>
                  </a:lnTo>
                  <a:lnTo>
                    <a:pt x="49526" y="281199"/>
                  </a:lnTo>
                  <a:lnTo>
                    <a:pt x="44106" y="288450"/>
                  </a:lnTo>
                  <a:lnTo>
                    <a:pt x="41747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78"/>
            <p:cNvSpPr/>
            <p:nvPr/>
          </p:nvSpPr>
          <p:spPr>
            <a:xfrm>
              <a:off x="2421731" y="2297430"/>
              <a:ext cx="4420862" cy="180023"/>
            </a:xfrm>
            <a:custGeom>
              <a:avLst/>
              <a:gdLst/>
              <a:ahLst/>
              <a:cxnLst/>
              <a:rect l="0" t="0" r="0" b="0"/>
              <a:pathLst>
                <a:path w="4420862" h="180023">
                  <a:moveTo>
                    <a:pt x="0" y="180022"/>
                  </a:moveTo>
                  <a:lnTo>
                    <a:pt x="6151" y="180022"/>
                  </a:lnTo>
                  <a:lnTo>
                    <a:pt x="10642" y="175471"/>
                  </a:lnTo>
                  <a:lnTo>
                    <a:pt x="13207" y="172641"/>
                  </a:lnTo>
                  <a:lnTo>
                    <a:pt x="15924" y="171979"/>
                  </a:lnTo>
                  <a:lnTo>
                    <a:pt x="44978" y="171459"/>
                  </a:lnTo>
                  <a:lnTo>
                    <a:pt x="52004" y="168914"/>
                  </a:lnTo>
                  <a:lnTo>
                    <a:pt x="60419" y="165560"/>
                  </a:lnTo>
                  <a:lnTo>
                    <a:pt x="88184" y="163113"/>
                  </a:lnTo>
                  <a:lnTo>
                    <a:pt x="140495" y="162880"/>
                  </a:lnTo>
                  <a:lnTo>
                    <a:pt x="150019" y="160338"/>
                  </a:lnTo>
                  <a:lnTo>
                    <a:pt x="160337" y="156986"/>
                  </a:lnTo>
                  <a:lnTo>
                    <a:pt x="292957" y="154305"/>
                  </a:lnTo>
                  <a:lnTo>
                    <a:pt x="559683" y="154305"/>
                  </a:lnTo>
                  <a:lnTo>
                    <a:pt x="588195" y="149754"/>
                  </a:lnTo>
                  <a:lnTo>
                    <a:pt x="730648" y="143206"/>
                  </a:lnTo>
                  <a:lnTo>
                    <a:pt x="794620" y="137690"/>
                  </a:lnTo>
                  <a:lnTo>
                    <a:pt x="923944" y="136213"/>
                  </a:lnTo>
                  <a:lnTo>
                    <a:pt x="958856" y="131270"/>
                  </a:lnTo>
                  <a:lnTo>
                    <a:pt x="1041940" y="126204"/>
                  </a:lnTo>
                  <a:lnTo>
                    <a:pt x="1103174" y="120830"/>
                  </a:lnTo>
                  <a:lnTo>
                    <a:pt x="1168183" y="115571"/>
                  </a:lnTo>
                  <a:lnTo>
                    <a:pt x="1222322" y="111305"/>
                  </a:lnTo>
                  <a:lnTo>
                    <a:pt x="1264663" y="105792"/>
                  </a:lnTo>
                  <a:lnTo>
                    <a:pt x="1362352" y="100501"/>
                  </a:lnTo>
                  <a:lnTo>
                    <a:pt x="1429413" y="95114"/>
                  </a:lnTo>
                  <a:lnTo>
                    <a:pt x="1500274" y="89854"/>
                  </a:lnTo>
                  <a:lnTo>
                    <a:pt x="1528801" y="85020"/>
                  </a:lnTo>
                  <a:lnTo>
                    <a:pt x="1571636" y="79483"/>
                  </a:lnTo>
                  <a:lnTo>
                    <a:pt x="1657351" y="74817"/>
                  </a:lnTo>
                  <a:lnTo>
                    <a:pt x="1714500" y="69811"/>
                  </a:lnTo>
                  <a:lnTo>
                    <a:pt x="1771650" y="62932"/>
                  </a:lnTo>
                  <a:lnTo>
                    <a:pt x="1873779" y="57638"/>
                  </a:lnTo>
                  <a:lnTo>
                    <a:pt x="1949582" y="52252"/>
                  </a:lnTo>
                  <a:lnTo>
                    <a:pt x="2025386" y="46991"/>
                  </a:lnTo>
                  <a:lnTo>
                    <a:pt x="2055871" y="42157"/>
                  </a:lnTo>
                  <a:lnTo>
                    <a:pt x="2099810" y="36621"/>
                  </a:lnTo>
                  <a:lnTo>
                    <a:pt x="2188065" y="31954"/>
                  </a:lnTo>
                  <a:lnTo>
                    <a:pt x="2249280" y="26949"/>
                  </a:lnTo>
                  <a:lnTo>
                    <a:pt x="2312143" y="20069"/>
                  </a:lnTo>
                  <a:lnTo>
                    <a:pt x="2427145" y="14776"/>
                  </a:lnTo>
                  <a:lnTo>
                    <a:pt x="2529806" y="9389"/>
                  </a:lnTo>
                  <a:lnTo>
                    <a:pt x="2606649" y="4129"/>
                  </a:lnTo>
                  <a:lnTo>
                    <a:pt x="2736034" y="107"/>
                  </a:lnTo>
                  <a:lnTo>
                    <a:pt x="3386112" y="0"/>
                  </a:lnTo>
                  <a:lnTo>
                    <a:pt x="3432785" y="4551"/>
                  </a:lnTo>
                  <a:lnTo>
                    <a:pt x="3562285" y="8468"/>
                  </a:lnTo>
                  <a:lnTo>
                    <a:pt x="3693255" y="8569"/>
                  </a:lnTo>
                  <a:lnTo>
                    <a:pt x="3736162" y="13122"/>
                  </a:lnTo>
                  <a:lnTo>
                    <a:pt x="3872574" y="17075"/>
                  </a:lnTo>
                  <a:lnTo>
                    <a:pt x="3982446" y="21693"/>
                  </a:lnTo>
                  <a:lnTo>
                    <a:pt x="4109817" y="26600"/>
                  </a:lnTo>
                  <a:lnTo>
                    <a:pt x="4145691" y="31588"/>
                  </a:lnTo>
                  <a:lnTo>
                    <a:pt x="4280562" y="34269"/>
                  </a:lnTo>
                  <a:lnTo>
                    <a:pt x="4315818" y="36826"/>
                  </a:lnTo>
                  <a:lnTo>
                    <a:pt x="4362175" y="42332"/>
                  </a:lnTo>
                  <a:lnTo>
                    <a:pt x="4383357" y="42757"/>
                  </a:lnTo>
                  <a:lnTo>
                    <a:pt x="4387500" y="43745"/>
                  </a:lnTo>
                  <a:lnTo>
                    <a:pt x="4397124" y="48733"/>
                  </a:lnTo>
                  <a:lnTo>
                    <a:pt x="4405003" y="50634"/>
                  </a:lnTo>
                  <a:lnTo>
                    <a:pt x="4413385" y="51329"/>
                  </a:lnTo>
                  <a:lnTo>
                    <a:pt x="4416308" y="53928"/>
                  </a:lnTo>
                  <a:lnTo>
                    <a:pt x="4420861" y="58806"/>
                  </a:lnTo>
                  <a:lnTo>
                    <a:pt x="4420441" y="59206"/>
                  </a:lnTo>
                  <a:lnTo>
                    <a:pt x="4415732" y="59902"/>
                  </a:lnTo>
                  <a:lnTo>
                    <a:pt x="4400550" y="600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79"/>
            <p:cNvSpPr/>
            <p:nvPr/>
          </p:nvSpPr>
          <p:spPr>
            <a:xfrm>
              <a:off x="6650831" y="1791652"/>
              <a:ext cx="185275" cy="377191"/>
            </a:xfrm>
            <a:custGeom>
              <a:avLst/>
              <a:gdLst/>
              <a:ahLst/>
              <a:cxnLst/>
              <a:rect l="0" t="0" r="0" b="0"/>
              <a:pathLst>
                <a:path w="185275" h="377191">
                  <a:moveTo>
                    <a:pt x="0" y="0"/>
                  </a:moveTo>
                  <a:lnTo>
                    <a:pt x="3793" y="4551"/>
                  </a:lnTo>
                  <a:lnTo>
                    <a:pt x="5703" y="5891"/>
                  </a:lnTo>
                  <a:lnTo>
                    <a:pt x="9943" y="7381"/>
                  </a:lnTo>
                  <a:lnTo>
                    <a:pt x="14473" y="10583"/>
                  </a:lnTo>
                  <a:lnTo>
                    <a:pt x="16793" y="12770"/>
                  </a:lnTo>
                  <a:lnTo>
                    <a:pt x="19132" y="14229"/>
                  </a:lnTo>
                  <a:lnTo>
                    <a:pt x="23849" y="15849"/>
                  </a:lnTo>
                  <a:lnTo>
                    <a:pt x="26218" y="18186"/>
                  </a:lnTo>
                  <a:lnTo>
                    <a:pt x="30967" y="25863"/>
                  </a:lnTo>
                  <a:lnTo>
                    <a:pt x="35723" y="33084"/>
                  </a:lnTo>
                  <a:lnTo>
                    <a:pt x="38103" y="36344"/>
                  </a:lnTo>
                  <a:lnTo>
                    <a:pt x="41277" y="39469"/>
                  </a:lnTo>
                  <a:lnTo>
                    <a:pt x="44981" y="42505"/>
                  </a:lnTo>
                  <a:lnTo>
                    <a:pt x="49037" y="45482"/>
                  </a:lnTo>
                  <a:lnTo>
                    <a:pt x="53329" y="49371"/>
                  </a:lnTo>
                  <a:lnTo>
                    <a:pt x="57778" y="53869"/>
                  </a:lnTo>
                  <a:lnTo>
                    <a:pt x="62331" y="58773"/>
                  </a:lnTo>
                  <a:lnTo>
                    <a:pt x="67748" y="62994"/>
                  </a:lnTo>
                  <a:lnTo>
                    <a:pt x="73739" y="66761"/>
                  </a:lnTo>
                  <a:lnTo>
                    <a:pt x="80116" y="70225"/>
                  </a:lnTo>
                  <a:lnTo>
                    <a:pt x="85954" y="74439"/>
                  </a:lnTo>
                  <a:lnTo>
                    <a:pt x="91434" y="79154"/>
                  </a:lnTo>
                  <a:lnTo>
                    <a:pt x="96675" y="84202"/>
                  </a:lnTo>
                  <a:lnTo>
                    <a:pt x="101756" y="89472"/>
                  </a:lnTo>
                  <a:lnTo>
                    <a:pt x="106731" y="94890"/>
                  </a:lnTo>
                  <a:lnTo>
                    <a:pt x="116492" y="105991"/>
                  </a:lnTo>
                  <a:lnTo>
                    <a:pt x="126122" y="117275"/>
                  </a:lnTo>
                  <a:lnTo>
                    <a:pt x="131706" y="122951"/>
                  </a:lnTo>
                  <a:lnTo>
                    <a:pt x="137810" y="128640"/>
                  </a:lnTo>
                  <a:lnTo>
                    <a:pt x="144261" y="134337"/>
                  </a:lnTo>
                  <a:lnTo>
                    <a:pt x="150149" y="140041"/>
                  </a:lnTo>
                  <a:lnTo>
                    <a:pt x="155662" y="145748"/>
                  </a:lnTo>
                  <a:lnTo>
                    <a:pt x="160924" y="151458"/>
                  </a:lnTo>
                  <a:lnTo>
                    <a:pt x="165226" y="158122"/>
                  </a:lnTo>
                  <a:lnTo>
                    <a:pt x="168889" y="165422"/>
                  </a:lnTo>
                  <a:lnTo>
                    <a:pt x="180469" y="193119"/>
                  </a:lnTo>
                  <a:lnTo>
                    <a:pt x="182225" y="199231"/>
                  </a:lnTo>
                  <a:lnTo>
                    <a:pt x="183396" y="205211"/>
                  </a:lnTo>
                  <a:lnTo>
                    <a:pt x="184176" y="211102"/>
                  </a:lnTo>
                  <a:lnTo>
                    <a:pt x="184696" y="217887"/>
                  </a:lnTo>
                  <a:lnTo>
                    <a:pt x="185043" y="225268"/>
                  </a:lnTo>
                  <a:lnTo>
                    <a:pt x="185274" y="233046"/>
                  </a:lnTo>
                  <a:lnTo>
                    <a:pt x="184635" y="240137"/>
                  </a:lnTo>
                  <a:lnTo>
                    <a:pt x="183415" y="246769"/>
                  </a:lnTo>
                  <a:lnTo>
                    <a:pt x="181808" y="253095"/>
                  </a:lnTo>
                  <a:lnTo>
                    <a:pt x="179942" y="259218"/>
                  </a:lnTo>
                  <a:lnTo>
                    <a:pt x="177905" y="265204"/>
                  </a:lnTo>
                  <a:lnTo>
                    <a:pt x="172731" y="276936"/>
                  </a:lnTo>
                  <a:lnTo>
                    <a:pt x="169129" y="282732"/>
                  </a:lnTo>
                  <a:lnTo>
                    <a:pt x="165140" y="288500"/>
                  </a:lnTo>
                  <a:lnTo>
                    <a:pt x="159306" y="296156"/>
                  </a:lnTo>
                  <a:lnTo>
                    <a:pt x="144357" y="314822"/>
                  </a:lnTo>
                  <a:lnTo>
                    <a:pt x="136719" y="322277"/>
                  </a:lnTo>
                  <a:lnTo>
                    <a:pt x="129246" y="328199"/>
                  </a:lnTo>
                  <a:lnTo>
                    <a:pt x="115387" y="337319"/>
                  </a:lnTo>
                  <a:lnTo>
                    <a:pt x="98659" y="347808"/>
                  </a:lnTo>
                  <a:lnTo>
                    <a:pt x="88563" y="353971"/>
                  </a:lnTo>
                  <a:lnTo>
                    <a:pt x="84442" y="356948"/>
                  </a:lnTo>
                  <a:lnTo>
                    <a:pt x="80900" y="359886"/>
                  </a:lnTo>
                  <a:lnTo>
                    <a:pt x="77746" y="362796"/>
                  </a:lnTo>
                  <a:lnTo>
                    <a:pt x="74056" y="364737"/>
                  </a:lnTo>
                  <a:lnTo>
                    <a:pt x="70008" y="366030"/>
                  </a:lnTo>
                  <a:lnTo>
                    <a:pt x="65722" y="366893"/>
                  </a:lnTo>
                  <a:lnTo>
                    <a:pt x="62070" y="367468"/>
                  </a:lnTo>
                  <a:lnTo>
                    <a:pt x="58843" y="367851"/>
                  </a:lnTo>
                  <a:lnTo>
                    <a:pt x="55897" y="368107"/>
                  </a:lnTo>
                  <a:lnTo>
                    <a:pt x="53140" y="369229"/>
                  </a:lnTo>
                  <a:lnTo>
                    <a:pt x="47960" y="373017"/>
                  </a:lnTo>
                  <a:lnTo>
                    <a:pt x="43011" y="375335"/>
                  </a:lnTo>
                  <a:lnTo>
                    <a:pt x="35719" y="3771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80"/>
            <p:cNvSpPr/>
            <p:nvPr/>
          </p:nvSpPr>
          <p:spPr>
            <a:xfrm>
              <a:off x="3843732" y="2597574"/>
              <a:ext cx="256781" cy="231212"/>
            </a:xfrm>
            <a:custGeom>
              <a:avLst/>
              <a:gdLst/>
              <a:ahLst/>
              <a:cxnLst/>
              <a:rect l="0" t="0" r="0" b="0"/>
              <a:pathLst>
                <a:path w="256781" h="231212">
                  <a:moveTo>
                    <a:pt x="63899" y="17038"/>
                  </a:moveTo>
                  <a:lnTo>
                    <a:pt x="67691" y="12487"/>
                  </a:lnTo>
                  <a:lnTo>
                    <a:pt x="69602" y="11146"/>
                  </a:lnTo>
                  <a:lnTo>
                    <a:pt x="73842" y="9657"/>
                  </a:lnTo>
                  <a:lnTo>
                    <a:pt x="80691" y="8818"/>
                  </a:lnTo>
                  <a:lnTo>
                    <a:pt x="83031" y="7748"/>
                  </a:lnTo>
                  <a:lnTo>
                    <a:pt x="87748" y="4019"/>
                  </a:lnTo>
                  <a:lnTo>
                    <a:pt x="91704" y="2644"/>
                  </a:lnTo>
                  <a:lnTo>
                    <a:pt x="96723" y="1727"/>
                  </a:lnTo>
                  <a:lnTo>
                    <a:pt x="102451" y="1116"/>
                  </a:lnTo>
                  <a:lnTo>
                    <a:pt x="107062" y="708"/>
                  </a:lnTo>
                  <a:lnTo>
                    <a:pt x="114303" y="255"/>
                  </a:lnTo>
                  <a:lnTo>
                    <a:pt x="122284" y="54"/>
                  </a:lnTo>
                  <a:lnTo>
                    <a:pt x="126635" y="0"/>
                  </a:lnTo>
                  <a:lnTo>
                    <a:pt x="131123" y="917"/>
                  </a:lnTo>
                  <a:lnTo>
                    <a:pt x="135703" y="2481"/>
                  </a:lnTo>
                  <a:lnTo>
                    <a:pt x="140343" y="4476"/>
                  </a:lnTo>
                  <a:lnTo>
                    <a:pt x="145024" y="5806"/>
                  </a:lnTo>
                  <a:lnTo>
                    <a:pt x="149732" y="6692"/>
                  </a:lnTo>
                  <a:lnTo>
                    <a:pt x="154459" y="7284"/>
                  </a:lnTo>
                  <a:lnTo>
                    <a:pt x="159197" y="8630"/>
                  </a:lnTo>
                  <a:lnTo>
                    <a:pt x="163943" y="10480"/>
                  </a:lnTo>
                  <a:lnTo>
                    <a:pt x="168695" y="12666"/>
                  </a:lnTo>
                  <a:lnTo>
                    <a:pt x="173451" y="15076"/>
                  </a:lnTo>
                  <a:lnTo>
                    <a:pt x="178208" y="17635"/>
                  </a:lnTo>
                  <a:lnTo>
                    <a:pt x="182968" y="20293"/>
                  </a:lnTo>
                  <a:lnTo>
                    <a:pt x="186934" y="24923"/>
                  </a:lnTo>
                  <a:lnTo>
                    <a:pt x="190372" y="30867"/>
                  </a:lnTo>
                  <a:lnTo>
                    <a:pt x="193458" y="37688"/>
                  </a:lnTo>
                  <a:lnTo>
                    <a:pt x="195516" y="43187"/>
                  </a:lnTo>
                  <a:lnTo>
                    <a:pt x="196887" y="47806"/>
                  </a:lnTo>
                  <a:lnTo>
                    <a:pt x="197801" y="51837"/>
                  </a:lnTo>
                  <a:lnTo>
                    <a:pt x="198411" y="56430"/>
                  </a:lnTo>
                  <a:lnTo>
                    <a:pt x="198817" y="61397"/>
                  </a:lnTo>
                  <a:lnTo>
                    <a:pt x="199088" y="66613"/>
                  </a:lnTo>
                  <a:lnTo>
                    <a:pt x="198475" y="71995"/>
                  </a:lnTo>
                  <a:lnTo>
                    <a:pt x="197272" y="77489"/>
                  </a:lnTo>
                  <a:lnTo>
                    <a:pt x="195677" y="83056"/>
                  </a:lnTo>
                  <a:lnTo>
                    <a:pt x="194614" y="88673"/>
                  </a:lnTo>
                  <a:lnTo>
                    <a:pt x="193905" y="94322"/>
                  </a:lnTo>
                  <a:lnTo>
                    <a:pt x="193432" y="99993"/>
                  </a:lnTo>
                  <a:lnTo>
                    <a:pt x="192323" y="104726"/>
                  </a:lnTo>
                  <a:lnTo>
                    <a:pt x="190790" y="108835"/>
                  </a:lnTo>
                  <a:lnTo>
                    <a:pt x="188974" y="112526"/>
                  </a:lnTo>
                  <a:lnTo>
                    <a:pt x="186176" y="116891"/>
                  </a:lnTo>
                  <a:lnTo>
                    <a:pt x="182723" y="121707"/>
                  </a:lnTo>
                  <a:lnTo>
                    <a:pt x="178834" y="126822"/>
                  </a:lnTo>
                  <a:lnTo>
                    <a:pt x="175447" y="132138"/>
                  </a:lnTo>
                  <a:lnTo>
                    <a:pt x="172396" y="137586"/>
                  </a:lnTo>
                  <a:lnTo>
                    <a:pt x="169567" y="143123"/>
                  </a:lnTo>
                  <a:lnTo>
                    <a:pt x="166888" y="147767"/>
                  </a:lnTo>
                  <a:lnTo>
                    <a:pt x="164309" y="151816"/>
                  </a:lnTo>
                  <a:lnTo>
                    <a:pt x="161795" y="155468"/>
                  </a:lnTo>
                  <a:lnTo>
                    <a:pt x="156944" y="160759"/>
                  </a:lnTo>
                  <a:lnTo>
                    <a:pt x="150535" y="167145"/>
                  </a:lnTo>
                  <a:lnTo>
                    <a:pt x="143088" y="174259"/>
                  </a:lnTo>
                  <a:lnTo>
                    <a:pt x="137329" y="179954"/>
                  </a:lnTo>
                  <a:lnTo>
                    <a:pt x="132696" y="184704"/>
                  </a:lnTo>
                  <a:lnTo>
                    <a:pt x="128814" y="188823"/>
                  </a:lnTo>
                  <a:lnTo>
                    <a:pt x="123844" y="192521"/>
                  </a:lnTo>
                  <a:lnTo>
                    <a:pt x="118150" y="195939"/>
                  </a:lnTo>
                  <a:lnTo>
                    <a:pt x="111972" y="199171"/>
                  </a:lnTo>
                  <a:lnTo>
                    <a:pt x="100875" y="205301"/>
                  </a:lnTo>
                  <a:lnTo>
                    <a:pt x="95693" y="208269"/>
                  </a:lnTo>
                  <a:lnTo>
                    <a:pt x="90651" y="210248"/>
                  </a:lnTo>
                  <a:lnTo>
                    <a:pt x="85703" y="211567"/>
                  </a:lnTo>
                  <a:lnTo>
                    <a:pt x="80816" y="212447"/>
                  </a:lnTo>
                  <a:lnTo>
                    <a:pt x="73269" y="215964"/>
                  </a:lnTo>
                  <a:lnTo>
                    <a:pt x="66476" y="220702"/>
                  </a:lnTo>
                  <a:lnTo>
                    <a:pt x="58165" y="225983"/>
                  </a:lnTo>
                  <a:lnTo>
                    <a:pt x="53726" y="227772"/>
                  </a:lnTo>
                  <a:lnTo>
                    <a:pt x="49179" y="228965"/>
                  </a:lnTo>
                  <a:lnTo>
                    <a:pt x="44561" y="229760"/>
                  </a:lnTo>
                  <a:lnTo>
                    <a:pt x="39894" y="230290"/>
                  </a:lnTo>
                  <a:lnTo>
                    <a:pt x="35196" y="230644"/>
                  </a:lnTo>
                  <a:lnTo>
                    <a:pt x="26536" y="231036"/>
                  </a:lnTo>
                  <a:lnTo>
                    <a:pt x="20041" y="231211"/>
                  </a:lnTo>
                  <a:lnTo>
                    <a:pt x="17991" y="230305"/>
                  </a:lnTo>
                  <a:lnTo>
                    <a:pt x="16625" y="228749"/>
                  </a:lnTo>
                  <a:lnTo>
                    <a:pt x="15714" y="226758"/>
                  </a:lnTo>
                  <a:lnTo>
                    <a:pt x="14313" y="225431"/>
                  </a:lnTo>
                  <a:lnTo>
                    <a:pt x="12586" y="224547"/>
                  </a:lnTo>
                  <a:lnTo>
                    <a:pt x="10640" y="223957"/>
                  </a:lnTo>
                  <a:lnTo>
                    <a:pt x="6362" y="220762"/>
                  </a:lnTo>
                  <a:lnTo>
                    <a:pt x="4109" y="218576"/>
                  </a:lnTo>
                  <a:lnTo>
                    <a:pt x="2608" y="216167"/>
                  </a:lnTo>
                  <a:lnTo>
                    <a:pt x="939" y="210950"/>
                  </a:lnTo>
                  <a:lnTo>
                    <a:pt x="198" y="205456"/>
                  </a:lnTo>
                  <a:lnTo>
                    <a:pt x="0" y="202657"/>
                  </a:lnTo>
                  <a:lnTo>
                    <a:pt x="662" y="199839"/>
                  </a:lnTo>
                  <a:lnTo>
                    <a:pt x="3515" y="194168"/>
                  </a:lnTo>
                  <a:lnTo>
                    <a:pt x="7428" y="188472"/>
                  </a:lnTo>
                  <a:lnTo>
                    <a:pt x="9583" y="185620"/>
                  </a:lnTo>
                  <a:lnTo>
                    <a:pt x="16210" y="179911"/>
                  </a:lnTo>
                  <a:lnTo>
                    <a:pt x="20200" y="177055"/>
                  </a:lnTo>
                  <a:lnTo>
                    <a:pt x="24448" y="174199"/>
                  </a:lnTo>
                  <a:lnTo>
                    <a:pt x="33400" y="168485"/>
                  </a:lnTo>
                  <a:lnTo>
                    <a:pt x="38010" y="166580"/>
                  </a:lnTo>
                  <a:lnTo>
                    <a:pt x="42671" y="165310"/>
                  </a:lnTo>
                  <a:lnTo>
                    <a:pt x="47366" y="164464"/>
                  </a:lnTo>
                  <a:lnTo>
                    <a:pt x="52083" y="162947"/>
                  </a:lnTo>
                  <a:lnTo>
                    <a:pt x="56815" y="160983"/>
                  </a:lnTo>
                  <a:lnTo>
                    <a:pt x="61558" y="158721"/>
                  </a:lnTo>
                  <a:lnTo>
                    <a:pt x="66307" y="157214"/>
                  </a:lnTo>
                  <a:lnTo>
                    <a:pt x="71060" y="156208"/>
                  </a:lnTo>
                  <a:lnTo>
                    <a:pt x="75817" y="155538"/>
                  </a:lnTo>
                  <a:lnTo>
                    <a:pt x="81369" y="155091"/>
                  </a:lnTo>
                  <a:lnTo>
                    <a:pt x="87452" y="154794"/>
                  </a:lnTo>
                  <a:lnTo>
                    <a:pt x="105273" y="154375"/>
                  </a:lnTo>
                  <a:lnTo>
                    <a:pt x="125517" y="154233"/>
                  </a:lnTo>
                  <a:lnTo>
                    <a:pt x="130378" y="155174"/>
                  </a:lnTo>
                  <a:lnTo>
                    <a:pt x="135206" y="156753"/>
                  </a:lnTo>
                  <a:lnTo>
                    <a:pt x="140012" y="158759"/>
                  </a:lnTo>
                  <a:lnTo>
                    <a:pt x="147468" y="160988"/>
                  </a:lnTo>
                  <a:lnTo>
                    <a:pt x="154222" y="162931"/>
                  </a:lnTo>
                  <a:lnTo>
                    <a:pt x="158246" y="164782"/>
                  </a:lnTo>
                  <a:lnTo>
                    <a:pt x="166156" y="169380"/>
                  </a:lnTo>
                  <a:lnTo>
                    <a:pt x="172317" y="174598"/>
                  </a:lnTo>
                  <a:lnTo>
                    <a:pt x="179818" y="180092"/>
                  </a:lnTo>
                  <a:lnTo>
                    <a:pt x="187650" y="185709"/>
                  </a:lnTo>
                  <a:lnTo>
                    <a:pt x="193776" y="191380"/>
                  </a:lnTo>
                  <a:lnTo>
                    <a:pt x="199145" y="194536"/>
                  </a:lnTo>
                  <a:lnTo>
                    <a:pt x="204971" y="196891"/>
                  </a:lnTo>
                  <a:lnTo>
                    <a:pt x="212852" y="201113"/>
                  </a:lnTo>
                  <a:lnTo>
                    <a:pt x="219529" y="206164"/>
                  </a:lnTo>
                  <a:lnTo>
                    <a:pt x="226491" y="212617"/>
                  </a:lnTo>
                  <a:lnTo>
                    <a:pt x="231490" y="218286"/>
                  </a:lnTo>
                  <a:lnTo>
                    <a:pt x="233570" y="219783"/>
                  </a:lnTo>
                  <a:lnTo>
                    <a:pt x="237997" y="221447"/>
                  </a:lnTo>
                  <a:lnTo>
                    <a:pt x="244953" y="222384"/>
                  </a:lnTo>
                  <a:lnTo>
                    <a:pt x="252041" y="222661"/>
                  </a:lnTo>
                  <a:lnTo>
                    <a:pt x="256780" y="2227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81"/>
            <p:cNvSpPr/>
            <p:nvPr/>
          </p:nvSpPr>
          <p:spPr>
            <a:xfrm>
              <a:off x="4186983" y="2546032"/>
              <a:ext cx="120699" cy="308570"/>
            </a:xfrm>
            <a:custGeom>
              <a:avLst/>
              <a:gdLst/>
              <a:ahLst/>
              <a:cxnLst/>
              <a:rect l="0" t="0" r="0" b="0"/>
              <a:pathLst>
                <a:path w="120699" h="308570">
                  <a:moveTo>
                    <a:pt x="84979" y="0"/>
                  </a:moveTo>
                  <a:lnTo>
                    <a:pt x="73602" y="9102"/>
                  </a:lnTo>
                  <a:lnTo>
                    <a:pt x="69457" y="12735"/>
                  </a:lnTo>
                  <a:lnTo>
                    <a:pt x="65900" y="16110"/>
                  </a:lnTo>
                  <a:lnTo>
                    <a:pt x="62735" y="19313"/>
                  </a:lnTo>
                  <a:lnTo>
                    <a:pt x="54275" y="38592"/>
                  </a:lnTo>
                  <a:lnTo>
                    <a:pt x="27941" y="105735"/>
                  </a:lnTo>
                  <a:lnTo>
                    <a:pt x="18379" y="132402"/>
                  </a:lnTo>
                  <a:lnTo>
                    <a:pt x="12004" y="152086"/>
                  </a:lnTo>
                  <a:lnTo>
                    <a:pt x="7754" y="167113"/>
                  </a:lnTo>
                  <a:lnTo>
                    <a:pt x="4921" y="179036"/>
                  </a:lnTo>
                  <a:lnTo>
                    <a:pt x="3032" y="188890"/>
                  </a:lnTo>
                  <a:lnTo>
                    <a:pt x="1772" y="197364"/>
                  </a:lnTo>
                  <a:lnTo>
                    <a:pt x="933" y="204919"/>
                  </a:lnTo>
                  <a:lnTo>
                    <a:pt x="373" y="211860"/>
                  </a:lnTo>
                  <a:lnTo>
                    <a:pt x="0" y="218392"/>
                  </a:lnTo>
                  <a:lnTo>
                    <a:pt x="545" y="224652"/>
                  </a:lnTo>
                  <a:lnTo>
                    <a:pt x="1702" y="230731"/>
                  </a:lnTo>
                  <a:lnTo>
                    <a:pt x="3268" y="236688"/>
                  </a:lnTo>
                  <a:lnTo>
                    <a:pt x="5006" y="245847"/>
                  </a:lnTo>
                  <a:lnTo>
                    <a:pt x="6573" y="254045"/>
                  </a:lnTo>
                  <a:lnTo>
                    <a:pt x="8102" y="258898"/>
                  </a:lnTo>
                  <a:lnTo>
                    <a:pt x="9916" y="264039"/>
                  </a:lnTo>
                  <a:lnTo>
                    <a:pt x="11918" y="268419"/>
                  </a:lnTo>
                  <a:lnTo>
                    <a:pt x="14047" y="272291"/>
                  </a:lnTo>
                  <a:lnTo>
                    <a:pt x="16260" y="275825"/>
                  </a:lnTo>
                  <a:lnTo>
                    <a:pt x="18529" y="279133"/>
                  </a:lnTo>
                  <a:lnTo>
                    <a:pt x="20835" y="282291"/>
                  </a:lnTo>
                  <a:lnTo>
                    <a:pt x="23166" y="285349"/>
                  </a:lnTo>
                  <a:lnTo>
                    <a:pt x="25514" y="287388"/>
                  </a:lnTo>
                  <a:lnTo>
                    <a:pt x="27874" y="288747"/>
                  </a:lnTo>
                  <a:lnTo>
                    <a:pt x="30240" y="289653"/>
                  </a:lnTo>
                  <a:lnTo>
                    <a:pt x="32611" y="291209"/>
                  </a:lnTo>
                  <a:lnTo>
                    <a:pt x="34986" y="293200"/>
                  </a:lnTo>
                  <a:lnTo>
                    <a:pt x="37363" y="295479"/>
                  </a:lnTo>
                  <a:lnTo>
                    <a:pt x="40535" y="297951"/>
                  </a:lnTo>
                  <a:lnTo>
                    <a:pt x="44237" y="300551"/>
                  </a:lnTo>
                  <a:lnTo>
                    <a:pt x="48293" y="303238"/>
                  </a:lnTo>
                  <a:lnTo>
                    <a:pt x="51790" y="305029"/>
                  </a:lnTo>
                  <a:lnTo>
                    <a:pt x="54916" y="306222"/>
                  </a:lnTo>
                  <a:lnTo>
                    <a:pt x="57793" y="307018"/>
                  </a:lnTo>
                  <a:lnTo>
                    <a:pt x="61299" y="307549"/>
                  </a:lnTo>
                  <a:lnTo>
                    <a:pt x="65223" y="307903"/>
                  </a:lnTo>
                  <a:lnTo>
                    <a:pt x="73024" y="308296"/>
                  </a:lnTo>
                  <a:lnTo>
                    <a:pt x="79136" y="308470"/>
                  </a:lnTo>
                  <a:lnTo>
                    <a:pt x="90833" y="308569"/>
                  </a:lnTo>
                  <a:lnTo>
                    <a:pt x="94438" y="307630"/>
                  </a:lnTo>
                  <a:lnTo>
                    <a:pt x="97635" y="306052"/>
                  </a:lnTo>
                  <a:lnTo>
                    <a:pt x="100560" y="304047"/>
                  </a:lnTo>
                  <a:lnTo>
                    <a:pt x="104098" y="302710"/>
                  </a:lnTo>
                  <a:lnTo>
                    <a:pt x="108043" y="301820"/>
                  </a:lnTo>
                  <a:lnTo>
                    <a:pt x="120698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82"/>
            <p:cNvSpPr/>
            <p:nvPr/>
          </p:nvSpPr>
          <p:spPr>
            <a:xfrm>
              <a:off x="4329112" y="2700337"/>
              <a:ext cx="114301" cy="8574"/>
            </a:xfrm>
            <a:custGeom>
              <a:avLst/>
              <a:gdLst/>
              <a:ahLst/>
              <a:cxnLst/>
              <a:rect l="0" t="0" r="0" b="0"/>
              <a:pathLst>
                <a:path w="114301" h="8574">
                  <a:moveTo>
                    <a:pt x="0" y="8573"/>
                  </a:moveTo>
                  <a:lnTo>
                    <a:pt x="41835" y="8573"/>
                  </a:lnTo>
                  <a:lnTo>
                    <a:pt x="45352" y="7620"/>
                  </a:lnTo>
                  <a:lnTo>
                    <a:pt x="48491" y="6033"/>
                  </a:lnTo>
                  <a:lnTo>
                    <a:pt x="51377" y="4022"/>
                  </a:lnTo>
                  <a:lnTo>
                    <a:pt x="54889" y="2681"/>
                  </a:lnTo>
                  <a:lnTo>
                    <a:pt x="58818" y="1787"/>
                  </a:lnTo>
                  <a:lnTo>
                    <a:pt x="63025" y="1192"/>
                  </a:lnTo>
                  <a:lnTo>
                    <a:pt x="67416" y="795"/>
                  </a:lnTo>
                  <a:lnTo>
                    <a:pt x="71931" y="529"/>
                  </a:lnTo>
                  <a:lnTo>
                    <a:pt x="83755" y="157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83"/>
            <p:cNvSpPr/>
            <p:nvPr/>
          </p:nvSpPr>
          <p:spPr>
            <a:xfrm>
              <a:off x="4529235" y="2554605"/>
              <a:ext cx="114203" cy="282893"/>
            </a:xfrm>
            <a:custGeom>
              <a:avLst/>
              <a:gdLst/>
              <a:ahLst/>
              <a:cxnLst/>
              <a:rect l="0" t="0" r="0" b="0"/>
              <a:pathLst>
                <a:path w="114203" h="282893">
                  <a:moveTo>
                    <a:pt x="114202" y="0"/>
                  </a:moveTo>
                  <a:lnTo>
                    <a:pt x="76092" y="0"/>
                  </a:lnTo>
                  <a:lnTo>
                    <a:pt x="72921" y="952"/>
                  </a:lnTo>
                  <a:lnTo>
                    <a:pt x="69219" y="2540"/>
                  </a:lnTo>
                  <a:lnTo>
                    <a:pt x="65163" y="4551"/>
                  </a:lnTo>
                  <a:lnTo>
                    <a:pt x="60872" y="6844"/>
                  </a:lnTo>
                  <a:lnTo>
                    <a:pt x="51871" y="11931"/>
                  </a:lnTo>
                  <a:lnTo>
                    <a:pt x="48042" y="13669"/>
                  </a:lnTo>
                  <a:lnTo>
                    <a:pt x="44695" y="14828"/>
                  </a:lnTo>
                  <a:lnTo>
                    <a:pt x="41670" y="15600"/>
                  </a:lnTo>
                  <a:lnTo>
                    <a:pt x="38860" y="17067"/>
                  </a:lnTo>
                  <a:lnTo>
                    <a:pt x="36193" y="18998"/>
                  </a:lnTo>
                  <a:lnTo>
                    <a:pt x="33621" y="21238"/>
                  </a:lnTo>
                  <a:lnTo>
                    <a:pt x="31113" y="23683"/>
                  </a:lnTo>
                  <a:lnTo>
                    <a:pt x="28647" y="26266"/>
                  </a:lnTo>
                  <a:lnTo>
                    <a:pt x="26209" y="28941"/>
                  </a:lnTo>
                  <a:lnTo>
                    <a:pt x="23790" y="32629"/>
                  </a:lnTo>
                  <a:lnTo>
                    <a:pt x="21384" y="36992"/>
                  </a:lnTo>
                  <a:lnTo>
                    <a:pt x="18986" y="41807"/>
                  </a:lnTo>
                  <a:lnTo>
                    <a:pt x="16593" y="45969"/>
                  </a:lnTo>
                  <a:lnTo>
                    <a:pt x="14205" y="49695"/>
                  </a:lnTo>
                  <a:lnTo>
                    <a:pt x="11819" y="53133"/>
                  </a:lnTo>
                  <a:lnTo>
                    <a:pt x="10228" y="57329"/>
                  </a:lnTo>
                  <a:lnTo>
                    <a:pt x="9167" y="62032"/>
                  </a:lnTo>
                  <a:lnTo>
                    <a:pt x="8460" y="67072"/>
                  </a:lnTo>
                  <a:lnTo>
                    <a:pt x="5558" y="75212"/>
                  </a:lnTo>
                  <a:lnTo>
                    <a:pt x="2416" y="82005"/>
                  </a:lnTo>
                  <a:lnTo>
                    <a:pt x="1020" y="88199"/>
                  </a:lnTo>
                  <a:lnTo>
                    <a:pt x="399" y="94127"/>
                  </a:lnTo>
                  <a:lnTo>
                    <a:pt x="50" y="102819"/>
                  </a:lnTo>
                  <a:lnTo>
                    <a:pt x="0" y="105693"/>
                  </a:lnTo>
                  <a:lnTo>
                    <a:pt x="762" y="108562"/>
                  </a:lnTo>
                  <a:lnTo>
                    <a:pt x="3724" y="114290"/>
                  </a:lnTo>
                  <a:lnTo>
                    <a:pt x="5570" y="120010"/>
                  </a:lnTo>
                  <a:lnTo>
                    <a:pt x="6061" y="122869"/>
                  </a:lnTo>
                  <a:lnTo>
                    <a:pt x="7184" y="124775"/>
                  </a:lnTo>
                  <a:lnTo>
                    <a:pt x="8725" y="126046"/>
                  </a:lnTo>
                  <a:lnTo>
                    <a:pt x="10547" y="126893"/>
                  </a:lnTo>
                  <a:lnTo>
                    <a:pt x="12555" y="127458"/>
                  </a:lnTo>
                  <a:lnTo>
                    <a:pt x="14687" y="127834"/>
                  </a:lnTo>
                  <a:lnTo>
                    <a:pt x="16903" y="128085"/>
                  </a:lnTo>
                  <a:lnTo>
                    <a:pt x="19967" y="128252"/>
                  </a:lnTo>
                  <a:lnTo>
                    <a:pt x="31071" y="128488"/>
                  </a:lnTo>
                  <a:lnTo>
                    <a:pt x="37038" y="128543"/>
                  </a:lnTo>
                  <a:lnTo>
                    <a:pt x="39741" y="127605"/>
                  </a:lnTo>
                  <a:lnTo>
                    <a:pt x="42337" y="126027"/>
                  </a:lnTo>
                  <a:lnTo>
                    <a:pt x="44860" y="124023"/>
                  </a:lnTo>
                  <a:lnTo>
                    <a:pt x="47337" y="121734"/>
                  </a:lnTo>
                  <a:lnTo>
                    <a:pt x="49782" y="119256"/>
                  </a:lnTo>
                  <a:lnTo>
                    <a:pt x="52205" y="116652"/>
                  </a:lnTo>
                  <a:lnTo>
                    <a:pt x="55409" y="113962"/>
                  </a:lnTo>
                  <a:lnTo>
                    <a:pt x="59132" y="111217"/>
                  </a:lnTo>
                  <a:lnTo>
                    <a:pt x="63201" y="108435"/>
                  </a:lnTo>
                  <a:lnTo>
                    <a:pt x="66707" y="105627"/>
                  </a:lnTo>
                  <a:lnTo>
                    <a:pt x="69840" y="102803"/>
                  </a:lnTo>
                  <a:lnTo>
                    <a:pt x="72721" y="99968"/>
                  </a:lnTo>
                  <a:lnTo>
                    <a:pt x="75435" y="97125"/>
                  </a:lnTo>
                  <a:lnTo>
                    <a:pt x="78038" y="94277"/>
                  </a:lnTo>
                  <a:lnTo>
                    <a:pt x="83049" y="88573"/>
                  </a:lnTo>
                  <a:lnTo>
                    <a:pt x="87921" y="82863"/>
                  </a:lnTo>
                  <a:lnTo>
                    <a:pt x="89538" y="79054"/>
                  </a:lnTo>
                  <a:lnTo>
                    <a:pt x="90615" y="74611"/>
                  </a:lnTo>
                  <a:lnTo>
                    <a:pt x="91334" y="69743"/>
                  </a:lnTo>
                  <a:lnTo>
                    <a:pt x="92132" y="61794"/>
                  </a:lnTo>
                  <a:lnTo>
                    <a:pt x="92345" y="58341"/>
                  </a:lnTo>
                  <a:lnTo>
                    <a:pt x="93281" y="55086"/>
                  </a:lnTo>
                  <a:lnTo>
                    <a:pt x="96437" y="48930"/>
                  </a:lnTo>
                  <a:lnTo>
                    <a:pt x="98369" y="43019"/>
                  </a:lnTo>
                  <a:lnTo>
                    <a:pt x="99914" y="34296"/>
                  </a:lnTo>
                  <a:lnTo>
                    <a:pt x="99914" y="34293"/>
                  </a:lnTo>
                  <a:lnTo>
                    <a:pt x="99915" y="278333"/>
                  </a:lnTo>
                  <a:lnTo>
                    <a:pt x="100708" y="279853"/>
                  </a:lnTo>
                  <a:lnTo>
                    <a:pt x="102031" y="280866"/>
                  </a:lnTo>
                  <a:lnTo>
                    <a:pt x="107058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84"/>
            <p:cNvSpPr/>
            <p:nvPr/>
          </p:nvSpPr>
          <p:spPr>
            <a:xfrm>
              <a:off x="4686300" y="2503170"/>
              <a:ext cx="134292" cy="394336"/>
            </a:xfrm>
            <a:custGeom>
              <a:avLst/>
              <a:gdLst/>
              <a:ahLst/>
              <a:cxnLst/>
              <a:rect l="0" t="0" r="0" b="0"/>
              <a:pathLst>
                <a:path w="134292" h="394336">
                  <a:moveTo>
                    <a:pt x="0" y="0"/>
                  </a:moveTo>
                  <a:lnTo>
                    <a:pt x="3792" y="4551"/>
                  </a:lnTo>
                  <a:lnTo>
                    <a:pt x="5703" y="5891"/>
                  </a:lnTo>
                  <a:lnTo>
                    <a:pt x="7770" y="6785"/>
                  </a:lnTo>
                  <a:lnTo>
                    <a:pt x="9942" y="7381"/>
                  </a:lnTo>
                  <a:lnTo>
                    <a:pt x="11391" y="8730"/>
                  </a:lnTo>
                  <a:lnTo>
                    <a:pt x="12356" y="10583"/>
                  </a:lnTo>
                  <a:lnTo>
                    <a:pt x="13000" y="12770"/>
                  </a:lnTo>
                  <a:lnTo>
                    <a:pt x="15832" y="17740"/>
                  </a:lnTo>
                  <a:lnTo>
                    <a:pt x="19736" y="23125"/>
                  </a:lnTo>
                  <a:lnTo>
                    <a:pt x="24117" y="28692"/>
                  </a:lnTo>
                  <a:lnTo>
                    <a:pt x="34838" y="41733"/>
                  </a:lnTo>
                  <a:lnTo>
                    <a:pt x="39100" y="45919"/>
                  </a:lnTo>
                  <a:lnTo>
                    <a:pt x="43529" y="49663"/>
                  </a:lnTo>
                  <a:lnTo>
                    <a:pt x="48069" y="53111"/>
                  </a:lnTo>
                  <a:lnTo>
                    <a:pt x="51890" y="56362"/>
                  </a:lnTo>
                  <a:lnTo>
                    <a:pt x="55231" y="59482"/>
                  </a:lnTo>
                  <a:lnTo>
                    <a:pt x="58252" y="62515"/>
                  </a:lnTo>
                  <a:lnTo>
                    <a:pt x="61853" y="66441"/>
                  </a:lnTo>
                  <a:lnTo>
                    <a:pt x="70088" y="75884"/>
                  </a:lnTo>
                  <a:lnTo>
                    <a:pt x="83649" y="91911"/>
                  </a:lnTo>
                  <a:lnTo>
                    <a:pt x="87516" y="97469"/>
                  </a:lnTo>
                  <a:lnTo>
                    <a:pt x="90888" y="103079"/>
                  </a:lnTo>
                  <a:lnTo>
                    <a:pt x="93929" y="108724"/>
                  </a:lnTo>
                  <a:lnTo>
                    <a:pt x="97545" y="114393"/>
                  </a:lnTo>
                  <a:lnTo>
                    <a:pt x="101542" y="120077"/>
                  </a:lnTo>
                  <a:lnTo>
                    <a:pt x="105795" y="125771"/>
                  </a:lnTo>
                  <a:lnTo>
                    <a:pt x="109423" y="131472"/>
                  </a:lnTo>
                  <a:lnTo>
                    <a:pt x="112636" y="137178"/>
                  </a:lnTo>
                  <a:lnTo>
                    <a:pt x="115572" y="142887"/>
                  </a:lnTo>
                  <a:lnTo>
                    <a:pt x="118323" y="149550"/>
                  </a:lnTo>
                  <a:lnTo>
                    <a:pt x="120951" y="156850"/>
                  </a:lnTo>
                  <a:lnTo>
                    <a:pt x="123497" y="164574"/>
                  </a:lnTo>
                  <a:lnTo>
                    <a:pt x="125987" y="171628"/>
                  </a:lnTo>
                  <a:lnTo>
                    <a:pt x="130871" y="184547"/>
                  </a:lnTo>
                  <a:lnTo>
                    <a:pt x="132491" y="191611"/>
                  </a:lnTo>
                  <a:lnTo>
                    <a:pt x="133571" y="199178"/>
                  </a:lnTo>
                  <a:lnTo>
                    <a:pt x="134291" y="207080"/>
                  </a:lnTo>
                  <a:lnTo>
                    <a:pt x="133977" y="215206"/>
                  </a:lnTo>
                  <a:lnTo>
                    <a:pt x="132974" y="223481"/>
                  </a:lnTo>
                  <a:lnTo>
                    <a:pt x="131512" y="231854"/>
                  </a:lnTo>
                  <a:lnTo>
                    <a:pt x="129744" y="239342"/>
                  </a:lnTo>
                  <a:lnTo>
                    <a:pt x="127771" y="246239"/>
                  </a:lnTo>
                  <a:lnTo>
                    <a:pt x="125662" y="252742"/>
                  </a:lnTo>
                  <a:lnTo>
                    <a:pt x="122668" y="259934"/>
                  </a:lnTo>
                  <a:lnTo>
                    <a:pt x="119085" y="267587"/>
                  </a:lnTo>
                  <a:lnTo>
                    <a:pt x="115109" y="275546"/>
                  </a:lnTo>
                  <a:lnTo>
                    <a:pt x="111664" y="283710"/>
                  </a:lnTo>
                  <a:lnTo>
                    <a:pt x="108574" y="292010"/>
                  </a:lnTo>
                  <a:lnTo>
                    <a:pt x="105719" y="300400"/>
                  </a:lnTo>
                  <a:lnTo>
                    <a:pt x="102230" y="307899"/>
                  </a:lnTo>
                  <a:lnTo>
                    <a:pt x="98316" y="314804"/>
                  </a:lnTo>
                  <a:lnTo>
                    <a:pt x="94119" y="321311"/>
                  </a:lnTo>
                  <a:lnTo>
                    <a:pt x="89734" y="327555"/>
                  </a:lnTo>
                  <a:lnTo>
                    <a:pt x="85222" y="333622"/>
                  </a:lnTo>
                  <a:lnTo>
                    <a:pt x="76770" y="344492"/>
                  </a:lnTo>
                  <a:lnTo>
                    <a:pt x="66756" y="356918"/>
                  </a:lnTo>
                  <a:lnTo>
                    <a:pt x="48733" y="378695"/>
                  </a:lnTo>
                  <a:lnTo>
                    <a:pt x="45188" y="381051"/>
                  </a:lnTo>
                  <a:lnTo>
                    <a:pt x="41238" y="382621"/>
                  </a:lnTo>
                  <a:lnTo>
                    <a:pt x="37017" y="383668"/>
                  </a:lnTo>
                  <a:lnTo>
                    <a:pt x="34203" y="385319"/>
                  </a:lnTo>
                  <a:lnTo>
                    <a:pt x="32327" y="387371"/>
                  </a:lnTo>
                  <a:lnTo>
                    <a:pt x="31076" y="389693"/>
                  </a:lnTo>
                  <a:lnTo>
                    <a:pt x="29448" y="391240"/>
                  </a:lnTo>
                  <a:lnTo>
                    <a:pt x="27570" y="392272"/>
                  </a:lnTo>
                  <a:lnTo>
                    <a:pt x="22643" y="393927"/>
                  </a:lnTo>
                  <a:lnTo>
                    <a:pt x="19853" y="394154"/>
                  </a:lnTo>
                  <a:lnTo>
                    <a:pt x="17554" y="394254"/>
                  </a:lnTo>
                  <a:lnTo>
                    <a:pt x="21431" y="3943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85"/>
            <p:cNvSpPr/>
            <p:nvPr/>
          </p:nvSpPr>
          <p:spPr>
            <a:xfrm>
              <a:off x="1943100" y="3206115"/>
              <a:ext cx="178594" cy="17145"/>
            </a:xfrm>
            <a:custGeom>
              <a:avLst/>
              <a:gdLst/>
              <a:ahLst/>
              <a:cxnLst/>
              <a:rect l="0" t="0" r="0" b="0"/>
              <a:pathLst>
                <a:path w="178594" h="17145">
                  <a:moveTo>
                    <a:pt x="0" y="8572"/>
                  </a:moveTo>
                  <a:lnTo>
                    <a:pt x="3792" y="13123"/>
                  </a:lnTo>
                  <a:lnTo>
                    <a:pt x="5703" y="14464"/>
                  </a:lnTo>
                  <a:lnTo>
                    <a:pt x="7770" y="15357"/>
                  </a:lnTo>
                  <a:lnTo>
                    <a:pt x="9943" y="15953"/>
                  </a:lnTo>
                  <a:lnTo>
                    <a:pt x="12184" y="16351"/>
                  </a:lnTo>
                  <a:lnTo>
                    <a:pt x="16792" y="16792"/>
                  </a:lnTo>
                  <a:lnTo>
                    <a:pt x="21486" y="16988"/>
                  </a:lnTo>
                  <a:lnTo>
                    <a:pt x="30967" y="17114"/>
                  </a:lnTo>
                  <a:lnTo>
                    <a:pt x="89531" y="17144"/>
                  </a:lnTo>
                  <a:lnTo>
                    <a:pt x="95406" y="16192"/>
                  </a:lnTo>
                  <a:lnTo>
                    <a:pt x="101704" y="14605"/>
                  </a:lnTo>
                  <a:lnTo>
                    <a:pt x="108284" y="12594"/>
                  </a:lnTo>
                  <a:lnTo>
                    <a:pt x="114258" y="11253"/>
                  </a:lnTo>
                  <a:lnTo>
                    <a:pt x="119828" y="10359"/>
                  </a:lnTo>
                  <a:lnTo>
                    <a:pt x="125129" y="9764"/>
                  </a:lnTo>
                  <a:lnTo>
                    <a:pt x="130250" y="8414"/>
                  </a:lnTo>
                  <a:lnTo>
                    <a:pt x="135252" y="6562"/>
                  </a:lnTo>
                  <a:lnTo>
                    <a:pt x="140174" y="4374"/>
                  </a:lnTo>
                  <a:lnTo>
                    <a:pt x="145043" y="2916"/>
                  </a:lnTo>
                  <a:lnTo>
                    <a:pt x="149876" y="1944"/>
                  </a:lnTo>
                  <a:lnTo>
                    <a:pt x="154686" y="1296"/>
                  </a:lnTo>
                  <a:lnTo>
                    <a:pt x="158687" y="864"/>
                  </a:lnTo>
                  <a:lnTo>
                    <a:pt x="162147" y="576"/>
                  </a:lnTo>
                  <a:lnTo>
                    <a:pt x="165248" y="384"/>
                  </a:lnTo>
                  <a:lnTo>
                    <a:pt x="170810" y="171"/>
                  </a:lnTo>
                  <a:lnTo>
                    <a:pt x="17859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86"/>
            <p:cNvSpPr/>
            <p:nvPr/>
          </p:nvSpPr>
          <p:spPr>
            <a:xfrm>
              <a:off x="2350293" y="3103278"/>
              <a:ext cx="163783" cy="239963"/>
            </a:xfrm>
            <a:custGeom>
              <a:avLst/>
              <a:gdLst/>
              <a:ahLst/>
              <a:cxnLst/>
              <a:rect l="0" t="0" r="0" b="0"/>
              <a:pathLst>
                <a:path w="163783" h="239963">
                  <a:moveTo>
                    <a:pt x="0" y="25684"/>
                  </a:moveTo>
                  <a:lnTo>
                    <a:pt x="0" y="21134"/>
                  </a:lnTo>
                  <a:lnTo>
                    <a:pt x="794" y="19792"/>
                  </a:lnTo>
                  <a:lnTo>
                    <a:pt x="2117" y="18899"/>
                  </a:lnTo>
                  <a:lnTo>
                    <a:pt x="6151" y="17464"/>
                  </a:lnTo>
                  <a:lnTo>
                    <a:pt x="10642" y="17216"/>
                  </a:lnTo>
                  <a:lnTo>
                    <a:pt x="13445" y="16229"/>
                  </a:lnTo>
                  <a:lnTo>
                    <a:pt x="16901" y="14618"/>
                  </a:lnTo>
                  <a:lnTo>
                    <a:pt x="20792" y="12592"/>
                  </a:lnTo>
                  <a:lnTo>
                    <a:pt x="24974" y="11241"/>
                  </a:lnTo>
                  <a:lnTo>
                    <a:pt x="29350" y="10340"/>
                  </a:lnTo>
                  <a:lnTo>
                    <a:pt x="33854" y="9740"/>
                  </a:lnTo>
                  <a:lnTo>
                    <a:pt x="37651" y="8387"/>
                  </a:lnTo>
                  <a:lnTo>
                    <a:pt x="40976" y="6533"/>
                  </a:lnTo>
                  <a:lnTo>
                    <a:pt x="43986" y="4344"/>
                  </a:lnTo>
                  <a:lnTo>
                    <a:pt x="48374" y="2885"/>
                  </a:lnTo>
                  <a:lnTo>
                    <a:pt x="53681" y="1912"/>
                  </a:lnTo>
                  <a:lnTo>
                    <a:pt x="59600" y="1264"/>
                  </a:lnTo>
                  <a:lnTo>
                    <a:pt x="64340" y="831"/>
                  </a:lnTo>
                  <a:lnTo>
                    <a:pt x="71723" y="351"/>
                  </a:lnTo>
                  <a:lnTo>
                    <a:pt x="79766" y="137"/>
                  </a:lnTo>
                  <a:lnTo>
                    <a:pt x="97866" y="0"/>
                  </a:lnTo>
                  <a:lnTo>
                    <a:pt x="101756" y="942"/>
                  </a:lnTo>
                  <a:lnTo>
                    <a:pt x="105144" y="2522"/>
                  </a:lnTo>
                  <a:lnTo>
                    <a:pt x="108196" y="4528"/>
                  </a:lnTo>
                  <a:lnTo>
                    <a:pt x="111818" y="5865"/>
                  </a:lnTo>
                  <a:lnTo>
                    <a:pt x="115821" y="6756"/>
                  </a:lnTo>
                  <a:lnTo>
                    <a:pt x="120076" y="7351"/>
                  </a:lnTo>
                  <a:lnTo>
                    <a:pt x="123707" y="8699"/>
                  </a:lnTo>
                  <a:lnTo>
                    <a:pt x="126922" y="10551"/>
                  </a:lnTo>
                  <a:lnTo>
                    <a:pt x="129859" y="12738"/>
                  </a:lnTo>
                  <a:lnTo>
                    <a:pt x="131816" y="15148"/>
                  </a:lnTo>
                  <a:lnTo>
                    <a:pt x="133121" y="17708"/>
                  </a:lnTo>
                  <a:lnTo>
                    <a:pt x="134571" y="23092"/>
                  </a:lnTo>
                  <a:lnTo>
                    <a:pt x="135216" y="28659"/>
                  </a:lnTo>
                  <a:lnTo>
                    <a:pt x="134594" y="31478"/>
                  </a:lnTo>
                  <a:lnTo>
                    <a:pt x="131786" y="37149"/>
                  </a:lnTo>
                  <a:lnTo>
                    <a:pt x="127893" y="42845"/>
                  </a:lnTo>
                  <a:lnTo>
                    <a:pt x="123516" y="49503"/>
                  </a:lnTo>
                  <a:lnTo>
                    <a:pt x="121238" y="53946"/>
                  </a:lnTo>
                  <a:lnTo>
                    <a:pt x="118926" y="58813"/>
                  </a:lnTo>
                  <a:lnTo>
                    <a:pt x="115796" y="63010"/>
                  </a:lnTo>
                  <a:lnTo>
                    <a:pt x="112122" y="66761"/>
                  </a:lnTo>
                  <a:lnTo>
                    <a:pt x="108086" y="70213"/>
                  </a:lnTo>
                  <a:lnTo>
                    <a:pt x="103807" y="73468"/>
                  </a:lnTo>
                  <a:lnTo>
                    <a:pt x="99367" y="76590"/>
                  </a:lnTo>
                  <a:lnTo>
                    <a:pt x="94820" y="79624"/>
                  </a:lnTo>
                  <a:lnTo>
                    <a:pt x="85534" y="85535"/>
                  </a:lnTo>
                  <a:lnTo>
                    <a:pt x="80835" y="88445"/>
                  </a:lnTo>
                  <a:lnTo>
                    <a:pt x="76909" y="91337"/>
                  </a:lnTo>
                  <a:lnTo>
                    <a:pt x="73498" y="94218"/>
                  </a:lnTo>
                  <a:lnTo>
                    <a:pt x="70430" y="97090"/>
                  </a:lnTo>
                  <a:lnTo>
                    <a:pt x="66797" y="99959"/>
                  </a:lnTo>
                  <a:lnTo>
                    <a:pt x="62788" y="102823"/>
                  </a:lnTo>
                  <a:lnTo>
                    <a:pt x="58527" y="105685"/>
                  </a:lnTo>
                  <a:lnTo>
                    <a:pt x="54893" y="107593"/>
                  </a:lnTo>
                  <a:lnTo>
                    <a:pt x="51677" y="108865"/>
                  </a:lnTo>
                  <a:lnTo>
                    <a:pt x="44604" y="110907"/>
                  </a:lnTo>
                  <a:lnTo>
                    <a:pt x="39586" y="111260"/>
                  </a:lnTo>
                  <a:lnTo>
                    <a:pt x="36059" y="111396"/>
                  </a:lnTo>
                  <a:lnTo>
                    <a:pt x="56573" y="111409"/>
                  </a:lnTo>
                  <a:lnTo>
                    <a:pt x="60735" y="110457"/>
                  </a:lnTo>
                  <a:lnTo>
                    <a:pt x="65096" y="108869"/>
                  </a:lnTo>
                  <a:lnTo>
                    <a:pt x="69591" y="106859"/>
                  </a:lnTo>
                  <a:lnTo>
                    <a:pt x="74176" y="105517"/>
                  </a:lnTo>
                  <a:lnTo>
                    <a:pt x="78819" y="104624"/>
                  </a:lnTo>
                  <a:lnTo>
                    <a:pt x="83503" y="104028"/>
                  </a:lnTo>
                  <a:lnTo>
                    <a:pt x="88212" y="104583"/>
                  </a:lnTo>
                  <a:lnTo>
                    <a:pt x="92940" y="105906"/>
                  </a:lnTo>
                  <a:lnTo>
                    <a:pt x="97679" y="107741"/>
                  </a:lnTo>
                  <a:lnTo>
                    <a:pt x="101632" y="108963"/>
                  </a:lnTo>
                  <a:lnTo>
                    <a:pt x="105061" y="109779"/>
                  </a:lnTo>
                  <a:lnTo>
                    <a:pt x="108141" y="110322"/>
                  </a:lnTo>
                  <a:lnTo>
                    <a:pt x="114163" y="113542"/>
                  </a:lnTo>
                  <a:lnTo>
                    <a:pt x="122146" y="118546"/>
                  </a:lnTo>
                  <a:lnTo>
                    <a:pt x="131437" y="124740"/>
                  </a:lnTo>
                  <a:lnTo>
                    <a:pt x="138425" y="129821"/>
                  </a:lnTo>
                  <a:lnTo>
                    <a:pt x="143877" y="134161"/>
                  </a:lnTo>
                  <a:lnTo>
                    <a:pt x="148306" y="138007"/>
                  </a:lnTo>
                  <a:lnTo>
                    <a:pt x="152052" y="141524"/>
                  </a:lnTo>
                  <a:lnTo>
                    <a:pt x="155343" y="144821"/>
                  </a:lnTo>
                  <a:lnTo>
                    <a:pt x="158331" y="147971"/>
                  </a:lnTo>
                  <a:lnTo>
                    <a:pt x="160323" y="151024"/>
                  </a:lnTo>
                  <a:lnTo>
                    <a:pt x="162536" y="156956"/>
                  </a:lnTo>
                  <a:lnTo>
                    <a:pt x="163126" y="160823"/>
                  </a:lnTo>
                  <a:lnTo>
                    <a:pt x="163520" y="165307"/>
                  </a:lnTo>
                  <a:lnTo>
                    <a:pt x="163782" y="170201"/>
                  </a:lnTo>
                  <a:lnTo>
                    <a:pt x="163163" y="174416"/>
                  </a:lnTo>
                  <a:lnTo>
                    <a:pt x="160359" y="181640"/>
                  </a:lnTo>
                  <a:lnTo>
                    <a:pt x="156467" y="188025"/>
                  </a:lnTo>
                  <a:lnTo>
                    <a:pt x="152091" y="194991"/>
                  </a:lnTo>
                  <a:lnTo>
                    <a:pt x="149813" y="199515"/>
                  </a:lnTo>
                  <a:lnTo>
                    <a:pt x="147501" y="204437"/>
                  </a:lnTo>
                  <a:lnTo>
                    <a:pt x="144371" y="208670"/>
                  </a:lnTo>
                  <a:lnTo>
                    <a:pt x="140698" y="212445"/>
                  </a:lnTo>
                  <a:lnTo>
                    <a:pt x="136661" y="215914"/>
                  </a:lnTo>
                  <a:lnTo>
                    <a:pt x="132382" y="219179"/>
                  </a:lnTo>
                  <a:lnTo>
                    <a:pt x="127942" y="222308"/>
                  </a:lnTo>
                  <a:lnTo>
                    <a:pt x="123395" y="225347"/>
                  </a:lnTo>
                  <a:lnTo>
                    <a:pt x="117982" y="227372"/>
                  </a:lnTo>
                  <a:lnTo>
                    <a:pt x="111993" y="228723"/>
                  </a:lnTo>
                  <a:lnTo>
                    <a:pt x="105618" y="229623"/>
                  </a:lnTo>
                  <a:lnTo>
                    <a:pt x="99781" y="231176"/>
                  </a:lnTo>
                  <a:lnTo>
                    <a:pt x="94302" y="233164"/>
                  </a:lnTo>
                  <a:lnTo>
                    <a:pt x="89062" y="235441"/>
                  </a:lnTo>
                  <a:lnTo>
                    <a:pt x="83981" y="236960"/>
                  </a:lnTo>
                  <a:lnTo>
                    <a:pt x="79006" y="237972"/>
                  </a:lnTo>
                  <a:lnTo>
                    <a:pt x="74102" y="238647"/>
                  </a:lnTo>
                  <a:lnTo>
                    <a:pt x="70039" y="239097"/>
                  </a:lnTo>
                  <a:lnTo>
                    <a:pt x="66536" y="239397"/>
                  </a:lnTo>
                  <a:lnTo>
                    <a:pt x="63408" y="239597"/>
                  </a:lnTo>
                  <a:lnTo>
                    <a:pt x="55698" y="239819"/>
                  </a:lnTo>
                  <a:lnTo>
                    <a:pt x="45398" y="239962"/>
                  </a:lnTo>
                  <a:lnTo>
                    <a:pt x="43759" y="239021"/>
                  </a:lnTo>
                  <a:lnTo>
                    <a:pt x="39821" y="235436"/>
                  </a:lnTo>
                  <a:lnTo>
                    <a:pt x="37660" y="234098"/>
                  </a:lnTo>
                  <a:lnTo>
                    <a:pt x="33142" y="232613"/>
                  </a:lnTo>
                  <a:lnTo>
                    <a:pt x="28488" y="231952"/>
                  </a:lnTo>
                  <a:lnTo>
                    <a:pt x="26136" y="231776"/>
                  </a:lnTo>
                  <a:lnTo>
                    <a:pt x="23774" y="230707"/>
                  </a:lnTo>
                  <a:lnTo>
                    <a:pt x="19033" y="226978"/>
                  </a:lnTo>
                  <a:lnTo>
                    <a:pt x="14704" y="223214"/>
                  </a:lnTo>
                  <a:lnTo>
                    <a:pt x="10619" y="222959"/>
                  </a:lnTo>
                  <a:lnTo>
                    <a:pt x="7144" y="2228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87"/>
            <p:cNvSpPr/>
            <p:nvPr/>
          </p:nvSpPr>
          <p:spPr>
            <a:xfrm>
              <a:off x="2657503" y="3087291"/>
              <a:ext cx="164147" cy="255985"/>
            </a:xfrm>
            <a:custGeom>
              <a:avLst/>
              <a:gdLst/>
              <a:ahLst/>
              <a:cxnLst/>
              <a:rect l="0" t="0" r="0" b="0"/>
              <a:pathLst>
                <a:path w="164147" h="255985">
                  <a:moveTo>
                    <a:pt x="71409" y="7381"/>
                  </a:moveTo>
                  <a:lnTo>
                    <a:pt x="67617" y="7381"/>
                  </a:lnTo>
                  <a:lnTo>
                    <a:pt x="65706" y="6429"/>
                  </a:lnTo>
                  <a:lnTo>
                    <a:pt x="61466" y="2830"/>
                  </a:lnTo>
                  <a:lnTo>
                    <a:pt x="58409" y="0"/>
                  </a:lnTo>
                  <a:lnTo>
                    <a:pt x="57980" y="555"/>
                  </a:lnTo>
                  <a:lnTo>
                    <a:pt x="57235" y="6294"/>
                  </a:lnTo>
                  <a:lnTo>
                    <a:pt x="57155" y="11610"/>
                  </a:lnTo>
                  <a:lnTo>
                    <a:pt x="56350" y="14010"/>
                  </a:lnTo>
                  <a:lnTo>
                    <a:pt x="51425" y="21940"/>
                  </a:lnTo>
                  <a:lnTo>
                    <a:pt x="47181" y="27504"/>
                  </a:lnTo>
                  <a:lnTo>
                    <a:pt x="40330" y="35992"/>
                  </a:lnTo>
                  <a:lnTo>
                    <a:pt x="33273" y="44539"/>
                  </a:lnTo>
                  <a:lnTo>
                    <a:pt x="30903" y="48346"/>
                  </a:lnTo>
                  <a:lnTo>
                    <a:pt x="28530" y="52788"/>
                  </a:lnTo>
                  <a:lnTo>
                    <a:pt x="26154" y="57655"/>
                  </a:lnTo>
                  <a:lnTo>
                    <a:pt x="21398" y="65602"/>
                  </a:lnTo>
                  <a:lnTo>
                    <a:pt x="19018" y="69056"/>
                  </a:lnTo>
                  <a:lnTo>
                    <a:pt x="17432" y="73262"/>
                  </a:lnTo>
                  <a:lnTo>
                    <a:pt x="16374" y="77972"/>
                  </a:lnTo>
                  <a:lnTo>
                    <a:pt x="15669" y="83017"/>
                  </a:lnTo>
                  <a:lnTo>
                    <a:pt x="14406" y="88285"/>
                  </a:lnTo>
                  <a:lnTo>
                    <a:pt x="12769" y="93702"/>
                  </a:lnTo>
                  <a:lnTo>
                    <a:pt x="10884" y="99218"/>
                  </a:lnTo>
                  <a:lnTo>
                    <a:pt x="9628" y="103848"/>
                  </a:lnTo>
                  <a:lnTo>
                    <a:pt x="8232" y="111533"/>
                  </a:lnTo>
                  <a:lnTo>
                    <a:pt x="7066" y="115868"/>
                  </a:lnTo>
                  <a:lnTo>
                    <a:pt x="5495" y="120663"/>
                  </a:lnTo>
                  <a:lnTo>
                    <a:pt x="3654" y="125765"/>
                  </a:lnTo>
                  <a:lnTo>
                    <a:pt x="2426" y="131071"/>
                  </a:lnTo>
                  <a:lnTo>
                    <a:pt x="1608" y="136514"/>
                  </a:lnTo>
                  <a:lnTo>
                    <a:pt x="1063" y="142047"/>
                  </a:lnTo>
                  <a:lnTo>
                    <a:pt x="699" y="147641"/>
                  </a:lnTo>
                  <a:lnTo>
                    <a:pt x="456" y="153275"/>
                  </a:lnTo>
                  <a:lnTo>
                    <a:pt x="187" y="164615"/>
                  </a:lnTo>
                  <a:lnTo>
                    <a:pt x="0" y="188577"/>
                  </a:lnTo>
                  <a:lnTo>
                    <a:pt x="784" y="192949"/>
                  </a:lnTo>
                  <a:lnTo>
                    <a:pt x="2101" y="197768"/>
                  </a:lnTo>
                  <a:lnTo>
                    <a:pt x="3772" y="202886"/>
                  </a:lnTo>
                  <a:lnTo>
                    <a:pt x="4886" y="207250"/>
                  </a:lnTo>
                  <a:lnTo>
                    <a:pt x="6125" y="214639"/>
                  </a:lnTo>
                  <a:lnTo>
                    <a:pt x="6675" y="221098"/>
                  </a:lnTo>
                  <a:lnTo>
                    <a:pt x="6822" y="224154"/>
                  </a:lnTo>
                  <a:lnTo>
                    <a:pt x="8507" y="227144"/>
                  </a:lnTo>
                  <a:lnTo>
                    <a:pt x="11218" y="230090"/>
                  </a:lnTo>
                  <a:lnTo>
                    <a:pt x="14613" y="233006"/>
                  </a:lnTo>
                  <a:lnTo>
                    <a:pt x="16876" y="235903"/>
                  </a:lnTo>
                  <a:lnTo>
                    <a:pt x="18385" y="238786"/>
                  </a:lnTo>
                  <a:lnTo>
                    <a:pt x="19391" y="241661"/>
                  </a:lnTo>
                  <a:lnTo>
                    <a:pt x="21649" y="244530"/>
                  </a:lnTo>
                  <a:lnTo>
                    <a:pt x="24742" y="247396"/>
                  </a:lnTo>
                  <a:lnTo>
                    <a:pt x="28391" y="250258"/>
                  </a:lnTo>
                  <a:lnTo>
                    <a:pt x="32412" y="252167"/>
                  </a:lnTo>
                  <a:lnTo>
                    <a:pt x="36680" y="253439"/>
                  </a:lnTo>
                  <a:lnTo>
                    <a:pt x="41112" y="254287"/>
                  </a:lnTo>
                  <a:lnTo>
                    <a:pt x="45655" y="254853"/>
                  </a:lnTo>
                  <a:lnTo>
                    <a:pt x="50271" y="255230"/>
                  </a:lnTo>
                  <a:lnTo>
                    <a:pt x="58839" y="255648"/>
                  </a:lnTo>
                  <a:lnTo>
                    <a:pt x="65293" y="255835"/>
                  </a:lnTo>
                  <a:lnTo>
                    <a:pt x="68919" y="254932"/>
                  </a:lnTo>
                  <a:lnTo>
                    <a:pt x="72924" y="253377"/>
                  </a:lnTo>
                  <a:lnTo>
                    <a:pt x="77182" y="251388"/>
                  </a:lnTo>
                  <a:lnTo>
                    <a:pt x="81608" y="250063"/>
                  </a:lnTo>
                  <a:lnTo>
                    <a:pt x="86146" y="249179"/>
                  </a:lnTo>
                  <a:lnTo>
                    <a:pt x="90758" y="248589"/>
                  </a:lnTo>
                  <a:lnTo>
                    <a:pt x="94627" y="247244"/>
                  </a:lnTo>
                  <a:lnTo>
                    <a:pt x="98000" y="245395"/>
                  </a:lnTo>
                  <a:lnTo>
                    <a:pt x="101043" y="243209"/>
                  </a:lnTo>
                  <a:lnTo>
                    <a:pt x="104659" y="240800"/>
                  </a:lnTo>
                  <a:lnTo>
                    <a:pt x="112910" y="235583"/>
                  </a:lnTo>
                  <a:lnTo>
                    <a:pt x="116538" y="232858"/>
                  </a:lnTo>
                  <a:lnTo>
                    <a:pt x="119751" y="230089"/>
                  </a:lnTo>
                  <a:lnTo>
                    <a:pt x="122687" y="227290"/>
                  </a:lnTo>
                  <a:lnTo>
                    <a:pt x="125438" y="224472"/>
                  </a:lnTo>
                  <a:lnTo>
                    <a:pt x="128066" y="221641"/>
                  </a:lnTo>
                  <a:lnTo>
                    <a:pt x="130612" y="218801"/>
                  </a:lnTo>
                  <a:lnTo>
                    <a:pt x="133896" y="215955"/>
                  </a:lnTo>
                  <a:lnTo>
                    <a:pt x="137673" y="213105"/>
                  </a:lnTo>
                  <a:lnTo>
                    <a:pt x="141779" y="210253"/>
                  </a:lnTo>
                  <a:lnTo>
                    <a:pt x="145310" y="207399"/>
                  </a:lnTo>
                  <a:lnTo>
                    <a:pt x="148457" y="204544"/>
                  </a:lnTo>
                  <a:lnTo>
                    <a:pt x="151349" y="201688"/>
                  </a:lnTo>
                  <a:lnTo>
                    <a:pt x="154071" y="198832"/>
                  </a:lnTo>
                  <a:lnTo>
                    <a:pt x="156680" y="195975"/>
                  </a:lnTo>
                  <a:lnTo>
                    <a:pt x="159213" y="193118"/>
                  </a:lnTo>
                  <a:lnTo>
                    <a:pt x="160901" y="190260"/>
                  </a:lnTo>
                  <a:lnTo>
                    <a:pt x="162777" y="184546"/>
                  </a:lnTo>
                  <a:lnTo>
                    <a:pt x="163611" y="178831"/>
                  </a:lnTo>
                  <a:lnTo>
                    <a:pt x="163981" y="173116"/>
                  </a:lnTo>
                  <a:lnTo>
                    <a:pt x="164146" y="167401"/>
                  </a:lnTo>
                  <a:lnTo>
                    <a:pt x="163396" y="165496"/>
                  </a:lnTo>
                  <a:lnTo>
                    <a:pt x="162103" y="164226"/>
                  </a:lnTo>
                  <a:lnTo>
                    <a:pt x="160446" y="163379"/>
                  </a:lnTo>
                  <a:lnTo>
                    <a:pt x="156489" y="159899"/>
                  </a:lnTo>
                  <a:lnTo>
                    <a:pt x="154323" y="157637"/>
                  </a:lnTo>
                  <a:lnTo>
                    <a:pt x="151291" y="157082"/>
                  </a:lnTo>
                  <a:lnTo>
                    <a:pt x="147683" y="157664"/>
                  </a:lnTo>
                  <a:lnTo>
                    <a:pt x="143689" y="159005"/>
                  </a:lnTo>
                  <a:lnTo>
                    <a:pt x="139440" y="159898"/>
                  </a:lnTo>
                  <a:lnTo>
                    <a:pt x="135019" y="160494"/>
                  </a:lnTo>
                  <a:lnTo>
                    <a:pt x="130484" y="160892"/>
                  </a:lnTo>
                  <a:lnTo>
                    <a:pt x="125874" y="162109"/>
                  </a:lnTo>
                  <a:lnTo>
                    <a:pt x="121213" y="163873"/>
                  </a:lnTo>
                  <a:lnTo>
                    <a:pt x="116518" y="166002"/>
                  </a:lnTo>
                  <a:lnTo>
                    <a:pt x="111800" y="168373"/>
                  </a:lnTo>
                  <a:lnTo>
                    <a:pt x="107068" y="170907"/>
                  </a:lnTo>
                  <a:lnTo>
                    <a:pt x="102325" y="173548"/>
                  </a:lnTo>
                  <a:lnTo>
                    <a:pt x="96782" y="176262"/>
                  </a:lnTo>
                  <a:lnTo>
                    <a:pt x="90706" y="179023"/>
                  </a:lnTo>
                  <a:lnTo>
                    <a:pt x="84273" y="181817"/>
                  </a:lnTo>
                  <a:lnTo>
                    <a:pt x="78398" y="185584"/>
                  </a:lnTo>
                  <a:lnTo>
                    <a:pt x="72893" y="190001"/>
                  </a:lnTo>
                  <a:lnTo>
                    <a:pt x="67636" y="194850"/>
                  </a:lnTo>
                  <a:lnTo>
                    <a:pt x="62544" y="199035"/>
                  </a:lnTo>
                  <a:lnTo>
                    <a:pt x="57561" y="202778"/>
                  </a:lnTo>
                  <a:lnTo>
                    <a:pt x="52652" y="206226"/>
                  </a:lnTo>
                  <a:lnTo>
                    <a:pt x="47792" y="209477"/>
                  </a:lnTo>
                  <a:lnTo>
                    <a:pt x="38158" y="215629"/>
                  </a:lnTo>
                  <a:lnTo>
                    <a:pt x="34160" y="218603"/>
                  </a:lnTo>
                  <a:lnTo>
                    <a:pt x="30702" y="221538"/>
                  </a:lnTo>
                  <a:lnTo>
                    <a:pt x="27602" y="224447"/>
                  </a:lnTo>
                  <a:lnTo>
                    <a:pt x="24742" y="227340"/>
                  </a:lnTo>
                  <a:lnTo>
                    <a:pt x="22041" y="230220"/>
                  </a:lnTo>
                  <a:lnTo>
                    <a:pt x="19447" y="233093"/>
                  </a:lnTo>
                  <a:lnTo>
                    <a:pt x="17718" y="235961"/>
                  </a:lnTo>
                  <a:lnTo>
                    <a:pt x="15796" y="241687"/>
                  </a:lnTo>
                  <a:lnTo>
                    <a:pt x="14490" y="243595"/>
                  </a:lnTo>
                  <a:lnTo>
                    <a:pt x="12825" y="244867"/>
                  </a:lnTo>
                  <a:lnTo>
                    <a:pt x="10922" y="245715"/>
                  </a:lnTo>
                  <a:lnTo>
                    <a:pt x="9653" y="247233"/>
                  </a:lnTo>
                  <a:lnTo>
                    <a:pt x="8807" y="249197"/>
                  </a:lnTo>
                  <a:lnTo>
                    <a:pt x="7115" y="2559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88"/>
            <p:cNvSpPr/>
            <p:nvPr/>
          </p:nvSpPr>
          <p:spPr>
            <a:xfrm>
              <a:off x="3000377" y="3137535"/>
              <a:ext cx="28574" cy="145733"/>
            </a:xfrm>
            <a:custGeom>
              <a:avLst/>
              <a:gdLst/>
              <a:ahLst/>
              <a:cxnLst/>
              <a:rect l="0" t="0" r="0" b="0"/>
              <a:pathLst>
                <a:path w="28574" h="145733">
                  <a:moveTo>
                    <a:pt x="7141" y="0"/>
                  </a:moveTo>
                  <a:lnTo>
                    <a:pt x="5" y="0"/>
                  </a:lnTo>
                  <a:lnTo>
                    <a:pt x="0" y="4551"/>
                  </a:lnTo>
                  <a:lnTo>
                    <a:pt x="793" y="6844"/>
                  </a:lnTo>
                  <a:lnTo>
                    <a:pt x="2115" y="9325"/>
                  </a:lnTo>
                  <a:lnTo>
                    <a:pt x="3791" y="11932"/>
                  </a:lnTo>
                  <a:lnTo>
                    <a:pt x="4907" y="14622"/>
                  </a:lnTo>
                  <a:lnTo>
                    <a:pt x="5652" y="17368"/>
                  </a:lnTo>
                  <a:lnTo>
                    <a:pt x="6148" y="20151"/>
                  </a:lnTo>
                  <a:lnTo>
                    <a:pt x="6479" y="23911"/>
                  </a:lnTo>
                  <a:lnTo>
                    <a:pt x="6700" y="28323"/>
                  </a:lnTo>
                  <a:lnTo>
                    <a:pt x="6945" y="37353"/>
                  </a:lnTo>
                  <a:lnTo>
                    <a:pt x="7083" y="48744"/>
                  </a:lnTo>
                  <a:lnTo>
                    <a:pt x="7140" y="95849"/>
                  </a:lnTo>
                  <a:lnTo>
                    <a:pt x="7935" y="99142"/>
                  </a:lnTo>
                  <a:lnTo>
                    <a:pt x="9258" y="102290"/>
                  </a:lnTo>
                  <a:lnTo>
                    <a:pt x="10933" y="105341"/>
                  </a:lnTo>
                  <a:lnTo>
                    <a:pt x="12051" y="108327"/>
                  </a:lnTo>
                  <a:lnTo>
                    <a:pt x="12795" y="111270"/>
                  </a:lnTo>
                  <a:lnTo>
                    <a:pt x="13292" y="114185"/>
                  </a:lnTo>
                  <a:lnTo>
                    <a:pt x="14417" y="117081"/>
                  </a:lnTo>
                  <a:lnTo>
                    <a:pt x="15960" y="119964"/>
                  </a:lnTo>
                  <a:lnTo>
                    <a:pt x="17783" y="122838"/>
                  </a:lnTo>
                  <a:lnTo>
                    <a:pt x="18998" y="125707"/>
                  </a:lnTo>
                  <a:lnTo>
                    <a:pt x="19808" y="128572"/>
                  </a:lnTo>
                  <a:lnTo>
                    <a:pt x="20349" y="131434"/>
                  </a:lnTo>
                  <a:lnTo>
                    <a:pt x="21502" y="133343"/>
                  </a:lnTo>
                  <a:lnTo>
                    <a:pt x="23065" y="134615"/>
                  </a:lnTo>
                  <a:lnTo>
                    <a:pt x="24901" y="135463"/>
                  </a:lnTo>
                  <a:lnTo>
                    <a:pt x="26125" y="136981"/>
                  </a:lnTo>
                  <a:lnTo>
                    <a:pt x="26941" y="138946"/>
                  </a:lnTo>
                  <a:lnTo>
                    <a:pt x="28573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89"/>
            <p:cNvSpPr/>
            <p:nvPr/>
          </p:nvSpPr>
          <p:spPr>
            <a:xfrm>
              <a:off x="2910534" y="3360420"/>
              <a:ext cx="161279" cy="8220"/>
            </a:xfrm>
            <a:custGeom>
              <a:avLst/>
              <a:gdLst/>
              <a:ahLst/>
              <a:cxnLst/>
              <a:rect l="0" t="0" r="0" b="0"/>
              <a:pathLst>
                <a:path w="161279" h="8220">
                  <a:moveTo>
                    <a:pt x="4116" y="0"/>
                  </a:moveTo>
                  <a:lnTo>
                    <a:pt x="0" y="0"/>
                  </a:lnTo>
                  <a:lnTo>
                    <a:pt x="20890" y="0"/>
                  </a:lnTo>
                  <a:lnTo>
                    <a:pt x="23236" y="952"/>
                  </a:lnTo>
                  <a:lnTo>
                    <a:pt x="25594" y="2539"/>
                  </a:lnTo>
                  <a:lnTo>
                    <a:pt x="27959" y="4550"/>
                  </a:lnTo>
                  <a:lnTo>
                    <a:pt x="30330" y="5891"/>
                  </a:lnTo>
                  <a:lnTo>
                    <a:pt x="32704" y="6784"/>
                  </a:lnTo>
                  <a:lnTo>
                    <a:pt x="35081" y="7380"/>
                  </a:lnTo>
                  <a:lnTo>
                    <a:pt x="38253" y="7778"/>
                  </a:lnTo>
                  <a:lnTo>
                    <a:pt x="41955" y="8042"/>
                  </a:lnTo>
                  <a:lnTo>
                    <a:pt x="46011" y="8219"/>
                  </a:lnTo>
                  <a:lnTo>
                    <a:pt x="49508" y="7384"/>
                  </a:lnTo>
                  <a:lnTo>
                    <a:pt x="52634" y="5875"/>
                  </a:lnTo>
                  <a:lnTo>
                    <a:pt x="55511" y="3917"/>
                  </a:lnTo>
                  <a:lnTo>
                    <a:pt x="58223" y="2611"/>
                  </a:lnTo>
                  <a:lnTo>
                    <a:pt x="60824" y="1741"/>
                  </a:lnTo>
                  <a:lnTo>
                    <a:pt x="63353" y="1160"/>
                  </a:lnTo>
                  <a:lnTo>
                    <a:pt x="66626" y="774"/>
                  </a:lnTo>
                  <a:lnTo>
                    <a:pt x="70396" y="515"/>
                  </a:lnTo>
                  <a:lnTo>
                    <a:pt x="78817" y="229"/>
                  </a:lnTo>
                  <a:lnTo>
                    <a:pt x="135091" y="2"/>
                  </a:lnTo>
                  <a:lnTo>
                    <a:pt x="16127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90"/>
            <p:cNvSpPr/>
            <p:nvPr/>
          </p:nvSpPr>
          <p:spPr>
            <a:xfrm>
              <a:off x="3200400" y="2932148"/>
              <a:ext cx="2443163" cy="436842"/>
            </a:xfrm>
            <a:custGeom>
              <a:avLst/>
              <a:gdLst/>
              <a:ahLst/>
              <a:cxnLst/>
              <a:rect l="0" t="0" r="0" b="0"/>
              <a:pathLst>
                <a:path w="2443163" h="436842">
                  <a:moveTo>
                    <a:pt x="0" y="368264"/>
                  </a:moveTo>
                  <a:lnTo>
                    <a:pt x="0" y="375645"/>
                  </a:lnTo>
                  <a:lnTo>
                    <a:pt x="3792" y="381035"/>
                  </a:lnTo>
                  <a:lnTo>
                    <a:pt x="5703" y="382493"/>
                  </a:lnTo>
                  <a:lnTo>
                    <a:pt x="9943" y="384113"/>
                  </a:lnTo>
                  <a:lnTo>
                    <a:pt x="11391" y="385497"/>
                  </a:lnTo>
                  <a:lnTo>
                    <a:pt x="12356" y="387373"/>
                  </a:lnTo>
                  <a:lnTo>
                    <a:pt x="13000" y="389576"/>
                  </a:lnTo>
                  <a:lnTo>
                    <a:pt x="15831" y="394564"/>
                  </a:lnTo>
                  <a:lnTo>
                    <a:pt x="17698" y="397227"/>
                  </a:lnTo>
                  <a:lnTo>
                    <a:pt x="19736" y="399003"/>
                  </a:lnTo>
                  <a:lnTo>
                    <a:pt x="26397" y="402455"/>
                  </a:lnTo>
                  <a:lnTo>
                    <a:pt x="38126" y="414347"/>
                  </a:lnTo>
                  <a:lnTo>
                    <a:pt x="45251" y="422664"/>
                  </a:lnTo>
                  <a:lnTo>
                    <a:pt x="47630" y="424533"/>
                  </a:lnTo>
                  <a:lnTo>
                    <a:pt x="69033" y="435507"/>
                  </a:lnTo>
                  <a:lnTo>
                    <a:pt x="72485" y="436250"/>
                  </a:lnTo>
                  <a:lnTo>
                    <a:pt x="91757" y="436841"/>
                  </a:lnTo>
                  <a:lnTo>
                    <a:pt x="92127" y="435890"/>
                  </a:lnTo>
                  <a:lnTo>
                    <a:pt x="92649" y="430000"/>
                  </a:lnTo>
                  <a:lnTo>
                    <a:pt x="92855" y="417845"/>
                  </a:lnTo>
                  <a:lnTo>
                    <a:pt x="92866" y="403352"/>
                  </a:lnTo>
                  <a:lnTo>
                    <a:pt x="92073" y="399276"/>
                  </a:lnTo>
                  <a:lnTo>
                    <a:pt x="87214" y="385890"/>
                  </a:lnTo>
                  <a:lnTo>
                    <a:pt x="85593" y="378956"/>
                  </a:lnTo>
                  <a:lnTo>
                    <a:pt x="82226" y="369524"/>
                  </a:lnTo>
                  <a:lnTo>
                    <a:pt x="79661" y="358054"/>
                  </a:lnTo>
                  <a:lnTo>
                    <a:pt x="79061" y="349121"/>
                  </a:lnTo>
                  <a:lnTo>
                    <a:pt x="78901" y="344072"/>
                  </a:lnTo>
                  <a:lnTo>
                    <a:pt x="78001" y="339754"/>
                  </a:lnTo>
                  <a:lnTo>
                    <a:pt x="73735" y="328172"/>
                  </a:lnTo>
                  <a:lnTo>
                    <a:pt x="72458" y="318378"/>
                  </a:lnTo>
                  <a:lnTo>
                    <a:pt x="69774" y="307675"/>
                  </a:lnTo>
                  <a:lnTo>
                    <a:pt x="66729" y="297521"/>
                  </a:lnTo>
                  <a:lnTo>
                    <a:pt x="64221" y="285496"/>
                  </a:lnTo>
                  <a:lnTo>
                    <a:pt x="60822" y="275598"/>
                  </a:lnTo>
                  <a:lnTo>
                    <a:pt x="58782" y="264849"/>
                  </a:lnTo>
                  <a:lnTo>
                    <a:pt x="57081" y="253722"/>
                  </a:lnTo>
                  <a:lnTo>
                    <a:pt x="53680" y="242426"/>
                  </a:lnTo>
                  <a:lnTo>
                    <a:pt x="49938" y="225544"/>
                  </a:lnTo>
                  <a:lnTo>
                    <a:pt x="46536" y="215616"/>
                  </a:lnTo>
                  <a:lnTo>
                    <a:pt x="43951" y="203867"/>
                  </a:lnTo>
                  <a:lnTo>
                    <a:pt x="43077" y="190411"/>
                  </a:lnTo>
                  <a:lnTo>
                    <a:pt x="42958" y="180951"/>
                  </a:lnTo>
                  <a:lnTo>
                    <a:pt x="42132" y="176714"/>
                  </a:lnTo>
                  <a:lnTo>
                    <a:pt x="37220" y="163069"/>
                  </a:lnTo>
                  <a:lnTo>
                    <a:pt x="36015" y="151202"/>
                  </a:lnTo>
                  <a:lnTo>
                    <a:pt x="35123" y="148308"/>
                  </a:lnTo>
                  <a:lnTo>
                    <a:pt x="30867" y="139685"/>
                  </a:lnTo>
                  <a:lnTo>
                    <a:pt x="29593" y="133959"/>
                  </a:lnTo>
                  <a:lnTo>
                    <a:pt x="28664" y="121356"/>
                  </a:lnTo>
                  <a:lnTo>
                    <a:pt x="28582" y="107879"/>
                  </a:lnTo>
                  <a:lnTo>
                    <a:pt x="28575" y="89502"/>
                  </a:lnTo>
                  <a:lnTo>
                    <a:pt x="29368" y="88125"/>
                  </a:lnTo>
                  <a:lnTo>
                    <a:pt x="30691" y="87207"/>
                  </a:lnTo>
                  <a:lnTo>
                    <a:pt x="35424" y="85479"/>
                  </a:lnTo>
                  <a:lnTo>
                    <a:pt x="39423" y="85403"/>
                  </a:lnTo>
                  <a:lnTo>
                    <a:pt x="40570" y="84440"/>
                  </a:lnTo>
                  <a:lnTo>
                    <a:pt x="41334" y="82846"/>
                  </a:lnTo>
                  <a:lnTo>
                    <a:pt x="41843" y="80830"/>
                  </a:lnTo>
                  <a:lnTo>
                    <a:pt x="42977" y="79486"/>
                  </a:lnTo>
                  <a:lnTo>
                    <a:pt x="44526" y="78591"/>
                  </a:lnTo>
                  <a:lnTo>
                    <a:pt x="48364" y="77595"/>
                  </a:lnTo>
                  <a:lnTo>
                    <a:pt x="66704" y="76830"/>
                  </a:lnTo>
                  <a:lnTo>
                    <a:pt x="69075" y="75867"/>
                  </a:lnTo>
                  <a:lnTo>
                    <a:pt x="73827" y="72257"/>
                  </a:lnTo>
                  <a:lnTo>
                    <a:pt x="80701" y="70018"/>
                  </a:lnTo>
                  <a:lnTo>
                    <a:pt x="131696" y="67280"/>
                  </a:lnTo>
                  <a:lnTo>
                    <a:pt x="150162" y="61443"/>
                  </a:lnTo>
                  <a:lnTo>
                    <a:pt x="212824" y="57128"/>
                  </a:lnTo>
                  <a:lnTo>
                    <a:pt x="223176" y="53769"/>
                  </a:lnTo>
                  <a:lnTo>
                    <a:pt x="298505" y="45260"/>
                  </a:lnTo>
                  <a:lnTo>
                    <a:pt x="325248" y="42372"/>
                  </a:lnTo>
                  <a:lnTo>
                    <a:pt x="351025" y="35885"/>
                  </a:lnTo>
                  <a:lnTo>
                    <a:pt x="423109" y="33952"/>
                  </a:lnTo>
                  <a:lnTo>
                    <a:pt x="509867" y="33937"/>
                  </a:lnTo>
                  <a:lnTo>
                    <a:pt x="585818" y="25521"/>
                  </a:lnTo>
                  <a:lnTo>
                    <a:pt x="742251" y="25364"/>
                  </a:lnTo>
                  <a:lnTo>
                    <a:pt x="813376" y="17144"/>
                  </a:lnTo>
                  <a:lnTo>
                    <a:pt x="978373" y="16792"/>
                  </a:lnTo>
                  <a:lnTo>
                    <a:pt x="1048187" y="8749"/>
                  </a:lnTo>
                  <a:lnTo>
                    <a:pt x="1115274" y="8240"/>
                  </a:lnTo>
                  <a:lnTo>
                    <a:pt x="1438275" y="8219"/>
                  </a:lnTo>
                  <a:lnTo>
                    <a:pt x="1511431" y="15997"/>
                  </a:lnTo>
                  <a:lnTo>
                    <a:pt x="1580846" y="16745"/>
                  </a:lnTo>
                  <a:lnTo>
                    <a:pt x="1966822" y="16791"/>
                  </a:lnTo>
                  <a:lnTo>
                    <a:pt x="2037698" y="9013"/>
                  </a:lnTo>
                  <a:lnTo>
                    <a:pt x="2091202" y="9241"/>
                  </a:lnTo>
                  <a:lnTo>
                    <a:pt x="2160805" y="16441"/>
                  </a:lnTo>
                  <a:lnTo>
                    <a:pt x="2193183" y="15770"/>
                  </a:lnTo>
                  <a:lnTo>
                    <a:pt x="2264353" y="8453"/>
                  </a:lnTo>
                  <a:lnTo>
                    <a:pt x="2369219" y="8219"/>
                  </a:lnTo>
                  <a:lnTo>
                    <a:pt x="2378813" y="5679"/>
                  </a:lnTo>
                  <a:lnTo>
                    <a:pt x="2391023" y="1434"/>
                  </a:lnTo>
                  <a:lnTo>
                    <a:pt x="2406052" y="0"/>
                  </a:lnTo>
                  <a:lnTo>
                    <a:pt x="2409690" y="834"/>
                  </a:lnTo>
                  <a:lnTo>
                    <a:pt x="2421234" y="6478"/>
                  </a:lnTo>
                  <a:lnTo>
                    <a:pt x="2435592" y="8189"/>
                  </a:lnTo>
                  <a:lnTo>
                    <a:pt x="2443162" y="82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91"/>
            <p:cNvSpPr/>
            <p:nvPr/>
          </p:nvSpPr>
          <p:spPr>
            <a:xfrm>
              <a:off x="3593306" y="3111849"/>
              <a:ext cx="185738" cy="201811"/>
            </a:xfrm>
            <a:custGeom>
              <a:avLst/>
              <a:gdLst/>
              <a:ahLst/>
              <a:cxnLst/>
              <a:rect l="0" t="0" r="0" b="0"/>
              <a:pathLst>
                <a:path w="185738" h="201811">
                  <a:moveTo>
                    <a:pt x="0" y="34258"/>
                  </a:moveTo>
                  <a:lnTo>
                    <a:pt x="3792" y="29707"/>
                  </a:lnTo>
                  <a:lnTo>
                    <a:pt x="5703" y="28367"/>
                  </a:lnTo>
                  <a:lnTo>
                    <a:pt x="9943" y="26877"/>
                  </a:lnTo>
                  <a:lnTo>
                    <a:pt x="11391" y="25528"/>
                  </a:lnTo>
                  <a:lnTo>
                    <a:pt x="12356" y="23675"/>
                  </a:lnTo>
                  <a:lnTo>
                    <a:pt x="13000" y="21488"/>
                  </a:lnTo>
                  <a:lnTo>
                    <a:pt x="15017" y="19077"/>
                  </a:lnTo>
                  <a:lnTo>
                    <a:pt x="17949" y="16517"/>
                  </a:lnTo>
                  <a:lnTo>
                    <a:pt x="21491" y="13859"/>
                  </a:lnTo>
                  <a:lnTo>
                    <a:pt x="24646" y="12086"/>
                  </a:lnTo>
                  <a:lnTo>
                    <a:pt x="30268" y="10116"/>
                  </a:lnTo>
                  <a:lnTo>
                    <a:pt x="33673" y="9591"/>
                  </a:lnTo>
                  <a:lnTo>
                    <a:pt x="37530" y="9241"/>
                  </a:lnTo>
                  <a:lnTo>
                    <a:pt x="41689" y="9007"/>
                  </a:lnTo>
                  <a:lnTo>
                    <a:pt x="45255" y="7899"/>
                  </a:lnTo>
                  <a:lnTo>
                    <a:pt x="48426" y="6208"/>
                  </a:lnTo>
                  <a:lnTo>
                    <a:pt x="54066" y="2741"/>
                  </a:lnTo>
                  <a:lnTo>
                    <a:pt x="59219" y="1201"/>
                  </a:lnTo>
                  <a:lnTo>
                    <a:pt x="62498" y="790"/>
                  </a:lnTo>
                  <a:lnTo>
                    <a:pt x="66271" y="516"/>
                  </a:lnTo>
                  <a:lnTo>
                    <a:pt x="73904" y="211"/>
                  </a:lnTo>
                  <a:lnTo>
                    <a:pt x="83457" y="40"/>
                  </a:lnTo>
                  <a:lnTo>
                    <a:pt x="91596" y="0"/>
                  </a:lnTo>
                  <a:lnTo>
                    <a:pt x="95989" y="942"/>
                  </a:lnTo>
                  <a:lnTo>
                    <a:pt x="100505" y="2522"/>
                  </a:lnTo>
                  <a:lnTo>
                    <a:pt x="105103" y="4528"/>
                  </a:lnTo>
                  <a:lnTo>
                    <a:pt x="108962" y="6818"/>
                  </a:lnTo>
                  <a:lnTo>
                    <a:pt x="112329" y="9297"/>
                  </a:lnTo>
                  <a:lnTo>
                    <a:pt x="115367" y="11903"/>
                  </a:lnTo>
                  <a:lnTo>
                    <a:pt x="120860" y="14797"/>
                  </a:lnTo>
                  <a:lnTo>
                    <a:pt x="123435" y="15569"/>
                  </a:lnTo>
                  <a:lnTo>
                    <a:pt x="128414" y="18967"/>
                  </a:lnTo>
                  <a:lnTo>
                    <a:pt x="133273" y="23652"/>
                  </a:lnTo>
                  <a:lnTo>
                    <a:pt x="138078" y="28909"/>
                  </a:lnTo>
                  <a:lnTo>
                    <a:pt x="145246" y="37224"/>
                  </a:lnTo>
                  <a:lnTo>
                    <a:pt x="146837" y="40045"/>
                  </a:lnTo>
                  <a:lnTo>
                    <a:pt x="148605" y="45720"/>
                  </a:lnTo>
                  <a:lnTo>
                    <a:pt x="151507" y="51417"/>
                  </a:lnTo>
                  <a:lnTo>
                    <a:pt x="153392" y="54270"/>
                  </a:lnTo>
                  <a:lnTo>
                    <a:pt x="154648" y="57125"/>
                  </a:lnTo>
                  <a:lnTo>
                    <a:pt x="156045" y="62836"/>
                  </a:lnTo>
                  <a:lnTo>
                    <a:pt x="156417" y="66645"/>
                  </a:lnTo>
                  <a:lnTo>
                    <a:pt x="156666" y="71089"/>
                  </a:lnTo>
                  <a:lnTo>
                    <a:pt x="156831" y="75957"/>
                  </a:lnTo>
                  <a:lnTo>
                    <a:pt x="156148" y="80155"/>
                  </a:lnTo>
                  <a:lnTo>
                    <a:pt x="154898" y="83906"/>
                  </a:lnTo>
                  <a:lnTo>
                    <a:pt x="153272" y="87359"/>
                  </a:lnTo>
                  <a:lnTo>
                    <a:pt x="152187" y="90614"/>
                  </a:lnTo>
                  <a:lnTo>
                    <a:pt x="150982" y="96770"/>
                  </a:lnTo>
                  <a:lnTo>
                    <a:pt x="149868" y="100698"/>
                  </a:lnTo>
                  <a:lnTo>
                    <a:pt x="148330" y="105221"/>
                  </a:lnTo>
                  <a:lnTo>
                    <a:pt x="146512" y="110142"/>
                  </a:lnTo>
                  <a:lnTo>
                    <a:pt x="143712" y="114375"/>
                  </a:lnTo>
                  <a:lnTo>
                    <a:pt x="140258" y="118149"/>
                  </a:lnTo>
                  <a:lnTo>
                    <a:pt x="136367" y="121618"/>
                  </a:lnTo>
                  <a:lnTo>
                    <a:pt x="132981" y="125835"/>
                  </a:lnTo>
                  <a:lnTo>
                    <a:pt x="129928" y="130552"/>
                  </a:lnTo>
                  <a:lnTo>
                    <a:pt x="127101" y="135602"/>
                  </a:lnTo>
                  <a:lnTo>
                    <a:pt x="124421" y="139921"/>
                  </a:lnTo>
                  <a:lnTo>
                    <a:pt x="121841" y="143752"/>
                  </a:lnTo>
                  <a:lnTo>
                    <a:pt x="119327" y="147259"/>
                  </a:lnTo>
                  <a:lnTo>
                    <a:pt x="116858" y="150549"/>
                  </a:lnTo>
                  <a:lnTo>
                    <a:pt x="111997" y="156746"/>
                  </a:lnTo>
                  <a:lnTo>
                    <a:pt x="108796" y="159731"/>
                  </a:lnTo>
                  <a:lnTo>
                    <a:pt x="105074" y="162675"/>
                  </a:lnTo>
                  <a:lnTo>
                    <a:pt x="101006" y="165589"/>
                  </a:lnTo>
                  <a:lnTo>
                    <a:pt x="97500" y="168485"/>
                  </a:lnTo>
                  <a:lnTo>
                    <a:pt x="94368" y="171368"/>
                  </a:lnTo>
                  <a:lnTo>
                    <a:pt x="91487" y="174242"/>
                  </a:lnTo>
                  <a:lnTo>
                    <a:pt x="87979" y="177111"/>
                  </a:lnTo>
                  <a:lnTo>
                    <a:pt x="84053" y="179976"/>
                  </a:lnTo>
                  <a:lnTo>
                    <a:pt x="79847" y="182838"/>
                  </a:lnTo>
                  <a:lnTo>
                    <a:pt x="76250" y="184747"/>
                  </a:lnTo>
                  <a:lnTo>
                    <a:pt x="73058" y="186019"/>
                  </a:lnTo>
                  <a:lnTo>
                    <a:pt x="70137" y="186867"/>
                  </a:lnTo>
                  <a:lnTo>
                    <a:pt x="64774" y="190349"/>
                  </a:lnTo>
                  <a:lnTo>
                    <a:pt x="62232" y="192611"/>
                  </a:lnTo>
                  <a:lnTo>
                    <a:pt x="58951" y="194120"/>
                  </a:lnTo>
                  <a:lnTo>
                    <a:pt x="55175" y="195125"/>
                  </a:lnTo>
                  <a:lnTo>
                    <a:pt x="51071" y="195795"/>
                  </a:lnTo>
                  <a:lnTo>
                    <a:pt x="47541" y="197195"/>
                  </a:lnTo>
                  <a:lnTo>
                    <a:pt x="44394" y="199080"/>
                  </a:lnTo>
                  <a:lnTo>
                    <a:pt x="41502" y="201289"/>
                  </a:lnTo>
                  <a:lnTo>
                    <a:pt x="38780" y="201810"/>
                  </a:lnTo>
                  <a:lnTo>
                    <a:pt x="36172" y="201204"/>
                  </a:lnTo>
                  <a:lnTo>
                    <a:pt x="31158" y="198944"/>
                  </a:lnTo>
                  <a:lnTo>
                    <a:pt x="26283" y="197939"/>
                  </a:lnTo>
                  <a:lnTo>
                    <a:pt x="21471" y="197493"/>
                  </a:lnTo>
                  <a:lnTo>
                    <a:pt x="19076" y="197374"/>
                  </a:lnTo>
                  <a:lnTo>
                    <a:pt x="17480" y="196342"/>
                  </a:lnTo>
                  <a:lnTo>
                    <a:pt x="16416" y="194702"/>
                  </a:lnTo>
                  <a:lnTo>
                    <a:pt x="15706" y="192655"/>
                  </a:lnTo>
                  <a:lnTo>
                    <a:pt x="12801" y="187842"/>
                  </a:lnTo>
                  <a:lnTo>
                    <a:pt x="10915" y="185225"/>
                  </a:lnTo>
                  <a:lnTo>
                    <a:pt x="9658" y="182528"/>
                  </a:lnTo>
                  <a:lnTo>
                    <a:pt x="8261" y="176991"/>
                  </a:lnTo>
                  <a:lnTo>
                    <a:pt x="7640" y="171355"/>
                  </a:lnTo>
                  <a:lnTo>
                    <a:pt x="7364" y="165675"/>
                  </a:lnTo>
                  <a:lnTo>
                    <a:pt x="7242" y="159976"/>
                  </a:lnTo>
                  <a:lnTo>
                    <a:pt x="8003" y="157122"/>
                  </a:lnTo>
                  <a:lnTo>
                    <a:pt x="10965" y="151412"/>
                  </a:lnTo>
                  <a:lnTo>
                    <a:pt x="14425" y="145876"/>
                  </a:lnTo>
                  <a:lnTo>
                    <a:pt x="17788" y="141652"/>
                  </a:lnTo>
                  <a:lnTo>
                    <a:pt x="24144" y="133917"/>
                  </a:lnTo>
                  <a:lnTo>
                    <a:pt x="27209" y="132130"/>
                  </a:lnTo>
                  <a:lnTo>
                    <a:pt x="30839" y="130939"/>
                  </a:lnTo>
                  <a:lnTo>
                    <a:pt x="34847" y="130144"/>
                  </a:lnTo>
                  <a:lnTo>
                    <a:pt x="39106" y="129615"/>
                  </a:lnTo>
                  <a:lnTo>
                    <a:pt x="43533" y="129262"/>
                  </a:lnTo>
                  <a:lnTo>
                    <a:pt x="51892" y="128869"/>
                  </a:lnTo>
                  <a:lnTo>
                    <a:pt x="58252" y="128695"/>
                  </a:lnTo>
                  <a:lnTo>
                    <a:pt x="70088" y="128597"/>
                  </a:lnTo>
                  <a:lnTo>
                    <a:pt x="73713" y="129536"/>
                  </a:lnTo>
                  <a:lnTo>
                    <a:pt x="76923" y="131114"/>
                  </a:lnTo>
                  <a:lnTo>
                    <a:pt x="79857" y="133119"/>
                  </a:lnTo>
                  <a:lnTo>
                    <a:pt x="83400" y="134455"/>
                  </a:lnTo>
                  <a:lnTo>
                    <a:pt x="87350" y="135346"/>
                  </a:lnTo>
                  <a:lnTo>
                    <a:pt x="91571" y="135940"/>
                  </a:lnTo>
                  <a:lnTo>
                    <a:pt x="95972" y="137289"/>
                  </a:lnTo>
                  <a:lnTo>
                    <a:pt x="100494" y="139140"/>
                  </a:lnTo>
                  <a:lnTo>
                    <a:pt x="105096" y="141327"/>
                  </a:lnTo>
                  <a:lnTo>
                    <a:pt x="108957" y="142785"/>
                  </a:lnTo>
                  <a:lnTo>
                    <a:pt x="112326" y="143757"/>
                  </a:lnTo>
                  <a:lnTo>
                    <a:pt x="115365" y="144405"/>
                  </a:lnTo>
                  <a:lnTo>
                    <a:pt x="120859" y="147665"/>
                  </a:lnTo>
                  <a:lnTo>
                    <a:pt x="125946" y="152288"/>
                  </a:lnTo>
                  <a:lnTo>
                    <a:pt x="130853" y="157519"/>
                  </a:lnTo>
                  <a:lnTo>
                    <a:pt x="135679" y="163018"/>
                  </a:lnTo>
                  <a:lnTo>
                    <a:pt x="138078" y="165818"/>
                  </a:lnTo>
                  <a:lnTo>
                    <a:pt x="140471" y="167685"/>
                  </a:lnTo>
                  <a:lnTo>
                    <a:pt x="145246" y="169759"/>
                  </a:lnTo>
                  <a:lnTo>
                    <a:pt x="150014" y="170681"/>
                  </a:lnTo>
                  <a:lnTo>
                    <a:pt x="152397" y="170926"/>
                  </a:lnTo>
                  <a:lnTo>
                    <a:pt x="155573" y="172043"/>
                  </a:lnTo>
                  <a:lnTo>
                    <a:pt x="159278" y="173739"/>
                  </a:lnTo>
                  <a:lnTo>
                    <a:pt x="163335" y="175823"/>
                  </a:lnTo>
                  <a:lnTo>
                    <a:pt x="166040" y="178165"/>
                  </a:lnTo>
                  <a:lnTo>
                    <a:pt x="167843" y="180678"/>
                  </a:lnTo>
                  <a:lnTo>
                    <a:pt x="169046" y="183307"/>
                  </a:lnTo>
                  <a:lnTo>
                    <a:pt x="170640" y="185059"/>
                  </a:lnTo>
                  <a:lnTo>
                    <a:pt x="172498" y="186227"/>
                  </a:lnTo>
                  <a:lnTo>
                    <a:pt x="176678" y="187525"/>
                  </a:lnTo>
                  <a:lnTo>
                    <a:pt x="178904" y="187871"/>
                  </a:lnTo>
                  <a:lnTo>
                    <a:pt x="185737" y="1885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92"/>
            <p:cNvSpPr/>
            <p:nvPr/>
          </p:nvSpPr>
          <p:spPr>
            <a:xfrm>
              <a:off x="3857723" y="3094675"/>
              <a:ext cx="164209" cy="197166"/>
            </a:xfrm>
            <a:custGeom>
              <a:avLst/>
              <a:gdLst/>
              <a:ahLst/>
              <a:cxnLst/>
              <a:rect l="0" t="0" r="0" b="0"/>
              <a:pathLst>
                <a:path w="164209" h="197166">
                  <a:moveTo>
                    <a:pt x="114202" y="34287"/>
                  </a:moveTo>
                  <a:lnTo>
                    <a:pt x="114202" y="9875"/>
                  </a:lnTo>
                  <a:lnTo>
                    <a:pt x="113408" y="9440"/>
                  </a:lnTo>
                  <a:lnTo>
                    <a:pt x="110409" y="8956"/>
                  </a:lnTo>
                  <a:lnTo>
                    <a:pt x="109292" y="7875"/>
                  </a:lnTo>
                  <a:lnTo>
                    <a:pt x="108547" y="6202"/>
                  </a:lnTo>
                  <a:lnTo>
                    <a:pt x="108051" y="4133"/>
                  </a:lnTo>
                  <a:lnTo>
                    <a:pt x="106132" y="2755"/>
                  </a:lnTo>
                  <a:lnTo>
                    <a:pt x="103266" y="1835"/>
                  </a:lnTo>
                  <a:lnTo>
                    <a:pt x="99767" y="1223"/>
                  </a:lnTo>
                  <a:lnTo>
                    <a:pt x="96641" y="814"/>
                  </a:lnTo>
                  <a:lnTo>
                    <a:pt x="93764" y="542"/>
                  </a:lnTo>
                  <a:lnTo>
                    <a:pt x="91051" y="360"/>
                  </a:lnTo>
                  <a:lnTo>
                    <a:pt x="85921" y="158"/>
                  </a:lnTo>
                  <a:lnTo>
                    <a:pt x="76160" y="29"/>
                  </a:lnTo>
                  <a:lnTo>
                    <a:pt x="51876" y="0"/>
                  </a:lnTo>
                  <a:lnTo>
                    <a:pt x="48045" y="951"/>
                  </a:lnTo>
                  <a:lnTo>
                    <a:pt x="44697" y="2539"/>
                  </a:lnTo>
                  <a:lnTo>
                    <a:pt x="41672" y="4549"/>
                  </a:lnTo>
                  <a:lnTo>
                    <a:pt x="38861" y="5889"/>
                  </a:lnTo>
                  <a:lnTo>
                    <a:pt x="36193" y="6782"/>
                  </a:lnTo>
                  <a:lnTo>
                    <a:pt x="33621" y="7378"/>
                  </a:lnTo>
                  <a:lnTo>
                    <a:pt x="28646" y="10580"/>
                  </a:lnTo>
                  <a:lnTo>
                    <a:pt x="23789" y="15178"/>
                  </a:lnTo>
                  <a:lnTo>
                    <a:pt x="18985" y="20397"/>
                  </a:lnTo>
                  <a:lnTo>
                    <a:pt x="14204" y="25891"/>
                  </a:lnTo>
                  <a:lnTo>
                    <a:pt x="11818" y="28690"/>
                  </a:lnTo>
                  <a:lnTo>
                    <a:pt x="10227" y="31508"/>
                  </a:lnTo>
                  <a:lnTo>
                    <a:pt x="8459" y="37179"/>
                  </a:lnTo>
                  <a:lnTo>
                    <a:pt x="5557" y="42875"/>
                  </a:lnTo>
                  <a:lnTo>
                    <a:pt x="3672" y="45727"/>
                  </a:lnTo>
                  <a:lnTo>
                    <a:pt x="2415" y="48581"/>
                  </a:lnTo>
                  <a:lnTo>
                    <a:pt x="1018" y="54293"/>
                  </a:lnTo>
                  <a:lnTo>
                    <a:pt x="398" y="60006"/>
                  </a:lnTo>
                  <a:lnTo>
                    <a:pt x="122" y="65720"/>
                  </a:lnTo>
                  <a:lnTo>
                    <a:pt x="0" y="71435"/>
                  </a:lnTo>
                  <a:lnTo>
                    <a:pt x="2348" y="75245"/>
                  </a:lnTo>
                  <a:lnTo>
                    <a:pt x="6295" y="79690"/>
                  </a:lnTo>
                  <a:lnTo>
                    <a:pt x="11308" y="84558"/>
                  </a:lnTo>
                  <a:lnTo>
                    <a:pt x="15444" y="88756"/>
                  </a:lnTo>
                  <a:lnTo>
                    <a:pt x="18994" y="92507"/>
                  </a:lnTo>
                  <a:lnTo>
                    <a:pt x="22155" y="95960"/>
                  </a:lnTo>
                  <a:lnTo>
                    <a:pt x="25056" y="98263"/>
                  </a:lnTo>
                  <a:lnTo>
                    <a:pt x="27784" y="99798"/>
                  </a:lnTo>
                  <a:lnTo>
                    <a:pt x="30396" y="100821"/>
                  </a:lnTo>
                  <a:lnTo>
                    <a:pt x="35415" y="101958"/>
                  </a:lnTo>
                  <a:lnTo>
                    <a:pt x="40291" y="102463"/>
                  </a:lnTo>
                  <a:lnTo>
                    <a:pt x="45105" y="102687"/>
                  </a:lnTo>
                  <a:lnTo>
                    <a:pt x="48293" y="101795"/>
                  </a:lnTo>
                  <a:lnTo>
                    <a:pt x="52006" y="100247"/>
                  </a:lnTo>
                  <a:lnTo>
                    <a:pt x="56069" y="98263"/>
                  </a:lnTo>
                  <a:lnTo>
                    <a:pt x="59572" y="96940"/>
                  </a:lnTo>
                  <a:lnTo>
                    <a:pt x="62700" y="96058"/>
                  </a:lnTo>
                  <a:lnTo>
                    <a:pt x="65580" y="95470"/>
                  </a:lnTo>
                  <a:lnTo>
                    <a:pt x="69087" y="94126"/>
                  </a:lnTo>
                  <a:lnTo>
                    <a:pt x="73013" y="92277"/>
                  </a:lnTo>
                  <a:lnTo>
                    <a:pt x="77217" y="90093"/>
                  </a:lnTo>
                  <a:lnTo>
                    <a:pt x="80021" y="87683"/>
                  </a:lnTo>
                  <a:lnTo>
                    <a:pt x="81890" y="85124"/>
                  </a:lnTo>
                  <a:lnTo>
                    <a:pt x="83135" y="82466"/>
                  </a:lnTo>
                  <a:lnTo>
                    <a:pt x="85553" y="79741"/>
                  </a:lnTo>
                  <a:lnTo>
                    <a:pt x="88752" y="76972"/>
                  </a:lnTo>
                  <a:lnTo>
                    <a:pt x="92473" y="74174"/>
                  </a:lnTo>
                  <a:lnTo>
                    <a:pt x="95747" y="71356"/>
                  </a:lnTo>
                  <a:lnTo>
                    <a:pt x="98724" y="68525"/>
                  </a:lnTo>
                  <a:lnTo>
                    <a:pt x="101502" y="65685"/>
                  </a:lnTo>
                  <a:lnTo>
                    <a:pt x="103354" y="61886"/>
                  </a:lnTo>
                  <a:lnTo>
                    <a:pt x="104589" y="57449"/>
                  </a:lnTo>
                  <a:lnTo>
                    <a:pt x="105412" y="52586"/>
                  </a:lnTo>
                  <a:lnTo>
                    <a:pt x="106754" y="48392"/>
                  </a:lnTo>
                  <a:lnTo>
                    <a:pt x="108443" y="44643"/>
                  </a:lnTo>
                  <a:lnTo>
                    <a:pt x="110362" y="41191"/>
                  </a:lnTo>
                  <a:lnTo>
                    <a:pt x="112436" y="38889"/>
                  </a:lnTo>
                  <a:lnTo>
                    <a:pt x="114612" y="37355"/>
                  </a:lnTo>
                  <a:lnTo>
                    <a:pt x="116856" y="36333"/>
                  </a:lnTo>
                  <a:lnTo>
                    <a:pt x="118353" y="34698"/>
                  </a:lnTo>
                  <a:lnTo>
                    <a:pt x="119350" y="32656"/>
                  </a:lnTo>
                  <a:lnTo>
                    <a:pt x="120459" y="27847"/>
                  </a:lnTo>
                  <a:lnTo>
                    <a:pt x="120951" y="22535"/>
                  </a:lnTo>
                  <a:lnTo>
                    <a:pt x="121876" y="20737"/>
                  </a:lnTo>
                  <a:lnTo>
                    <a:pt x="123287" y="19539"/>
                  </a:lnTo>
                  <a:lnTo>
                    <a:pt x="128185" y="17282"/>
                  </a:lnTo>
                  <a:lnTo>
                    <a:pt x="123520" y="17170"/>
                  </a:lnTo>
                  <a:lnTo>
                    <a:pt x="121632" y="17146"/>
                  </a:lnTo>
                  <a:lnTo>
                    <a:pt x="125223" y="21694"/>
                  </a:lnTo>
                  <a:lnTo>
                    <a:pt x="127105" y="23034"/>
                  </a:lnTo>
                  <a:lnTo>
                    <a:pt x="131314" y="24524"/>
                  </a:lnTo>
                  <a:lnTo>
                    <a:pt x="132753" y="25873"/>
                  </a:lnTo>
                  <a:lnTo>
                    <a:pt x="133713" y="27725"/>
                  </a:lnTo>
                  <a:lnTo>
                    <a:pt x="134779" y="32323"/>
                  </a:lnTo>
                  <a:lnTo>
                    <a:pt x="135254" y="37542"/>
                  </a:lnTo>
                  <a:lnTo>
                    <a:pt x="135465" y="43036"/>
                  </a:lnTo>
                  <a:lnTo>
                    <a:pt x="135520" y="45835"/>
                  </a:lnTo>
                  <a:lnTo>
                    <a:pt x="136352" y="49605"/>
                  </a:lnTo>
                  <a:lnTo>
                    <a:pt x="137699" y="54025"/>
                  </a:lnTo>
                  <a:lnTo>
                    <a:pt x="139392" y="58875"/>
                  </a:lnTo>
                  <a:lnTo>
                    <a:pt x="140520" y="63062"/>
                  </a:lnTo>
                  <a:lnTo>
                    <a:pt x="141272" y="66805"/>
                  </a:lnTo>
                  <a:lnTo>
                    <a:pt x="141773" y="70253"/>
                  </a:lnTo>
                  <a:lnTo>
                    <a:pt x="142108" y="74457"/>
                  </a:lnTo>
                  <a:lnTo>
                    <a:pt x="142331" y="79165"/>
                  </a:lnTo>
                  <a:lnTo>
                    <a:pt x="142578" y="88523"/>
                  </a:lnTo>
                  <a:lnTo>
                    <a:pt x="142718" y="100099"/>
                  </a:lnTo>
                  <a:lnTo>
                    <a:pt x="142750" y="109892"/>
                  </a:lnTo>
                  <a:lnTo>
                    <a:pt x="143553" y="114218"/>
                  </a:lnTo>
                  <a:lnTo>
                    <a:pt x="144881" y="118054"/>
                  </a:lnTo>
                  <a:lnTo>
                    <a:pt x="146561" y="121564"/>
                  </a:lnTo>
                  <a:lnTo>
                    <a:pt x="147681" y="124857"/>
                  </a:lnTo>
                  <a:lnTo>
                    <a:pt x="148427" y="128005"/>
                  </a:lnTo>
                  <a:lnTo>
                    <a:pt x="148925" y="131055"/>
                  </a:lnTo>
                  <a:lnTo>
                    <a:pt x="149257" y="134994"/>
                  </a:lnTo>
                  <a:lnTo>
                    <a:pt x="149478" y="139525"/>
                  </a:lnTo>
                  <a:lnTo>
                    <a:pt x="149724" y="148687"/>
                  </a:lnTo>
                  <a:lnTo>
                    <a:pt x="149881" y="162330"/>
                  </a:lnTo>
                  <a:lnTo>
                    <a:pt x="149895" y="165369"/>
                  </a:lnTo>
                  <a:lnTo>
                    <a:pt x="150697" y="168347"/>
                  </a:lnTo>
                  <a:lnTo>
                    <a:pt x="153705" y="174197"/>
                  </a:lnTo>
                  <a:lnTo>
                    <a:pt x="155571" y="179972"/>
                  </a:lnTo>
                  <a:lnTo>
                    <a:pt x="156977" y="188088"/>
                  </a:lnTo>
                  <a:lnTo>
                    <a:pt x="157038" y="192994"/>
                  </a:lnTo>
                  <a:lnTo>
                    <a:pt x="157841" y="194384"/>
                  </a:lnTo>
                  <a:lnTo>
                    <a:pt x="159169" y="195311"/>
                  </a:lnTo>
                  <a:lnTo>
                    <a:pt x="164208" y="1971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93"/>
            <p:cNvSpPr/>
            <p:nvPr/>
          </p:nvSpPr>
          <p:spPr>
            <a:xfrm>
              <a:off x="4100602" y="3077527"/>
              <a:ext cx="164209" cy="231459"/>
            </a:xfrm>
            <a:custGeom>
              <a:avLst/>
              <a:gdLst/>
              <a:ahLst/>
              <a:cxnLst/>
              <a:rect l="0" t="0" r="0" b="0"/>
              <a:pathLst>
                <a:path w="164209" h="231459">
                  <a:moveTo>
                    <a:pt x="49916" y="0"/>
                  </a:moveTo>
                  <a:lnTo>
                    <a:pt x="43067" y="0"/>
                  </a:lnTo>
                  <a:lnTo>
                    <a:pt x="39067" y="4551"/>
                  </a:lnTo>
                  <a:lnTo>
                    <a:pt x="18926" y="28619"/>
                  </a:lnTo>
                  <a:lnTo>
                    <a:pt x="17350" y="31462"/>
                  </a:lnTo>
                  <a:lnTo>
                    <a:pt x="15599" y="37161"/>
                  </a:lnTo>
                  <a:lnTo>
                    <a:pt x="14820" y="42868"/>
                  </a:lnTo>
                  <a:lnTo>
                    <a:pt x="14613" y="45724"/>
                  </a:lnTo>
                  <a:lnTo>
                    <a:pt x="13680" y="48580"/>
                  </a:lnTo>
                  <a:lnTo>
                    <a:pt x="10528" y="54294"/>
                  </a:lnTo>
                  <a:lnTo>
                    <a:pt x="8598" y="60008"/>
                  </a:lnTo>
                  <a:lnTo>
                    <a:pt x="7740" y="65723"/>
                  </a:lnTo>
                  <a:lnTo>
                    <a:pt x="7359" y="71438"/>
                  </a:lnTo>
                  <a:lnTo>
                    <a:pt x="6463" y="75248"/>
                  </a:lnTo>
                  <a:lnTo>
                    <a:pt x="5073" y="79693"/>
                  </a:lnTo>
                  <a:lnTo>
                    <a:pt x="3352" y="84561"/>
                  </a:lnTo>
                  <a:lnTo>
                    <a:pt x="2205" y="88759"/>
                  </a:lnTo>
                  <a:lnTo>
                    <a:pt x="930" y="95964"/>
                  </a:lnTo>
                  <a:lnTo>
                    <a:pt x="363" y="102341"/>
                  </a:lnTo>
                  <a:lnTo>
                    <a:pt x="112" y="109302"/>
                  </a:lnTo>
                  <a:lnTo>
                    <a:pt x="0" y="118746"/>
                  </a:lnTo>
                  <a:lnTo>
                    <a:pt x="764" y="122979"/>
                  </a:lnTo>
                  <a:lnTo>
                    <a:pt x="2067" y="126754"/>
                  </a:lnTo>
                  <a:lnTo>
                    <a:pt x="4837" y="133488"/>
                  </a:lnTo>
                  <a:lnTo>
                    <a:pt x="6069" y="139656"/>
                  </a:lnTo>
                  <a:lnTo>
                    <a:pt x="6616" y="145572"/>
                  </a:lnTo>
                  <a:lnTo>
                    <a:pt x="6762" y="148483"/>
                  </a:lnTo>
                  <a:lnTo>
                    <a:pt x="7653" y="151376"/>
                  </a:lnTo>
                  <a:lnTo>
                    <a:pt x="10760" y="157131"/>
                  </a:lnTo>
                  <a:lnTo>
                    <a:pt x="14786" y="162863"/>
                  </a:lnTo>
                  <a:lnTo>
                    <a:pt x="19222" y="168586"/>
                  </a:lnTo>
                  <a:lnTo>
                    <a:pt x="28537" y="180021"/>
                  </a:lnTo>
                  <a:lnTo>
                    <a:pt x="38020" y="191452"/>
                  </a:lnTo>
                  <a:lnTo>
                    <a:pt x="41192" y="193358"/>
                  </a:lnTo>
                  <a:lnTo>
                    <a:pt x="44894" y="194628"/>
                  </a:lnTo>
                  <a:lnTo>
                    <a:pt x="48949" y="195474"/>
                  </a:lnTo>
                  <a:lnTo>
                    <a:pt x="52447" y="196991"/>
                  </a:lnTo>
                  <a:lnTo>
                    <a:pt x="55572" y="198955"/>
                  </a:lnTo>
                  <a:lnTo>
                    <a:pt x="58449" y="201217"/>
                  </a:lnTo>
                  <a:lnTo>
                    <a:pt x="61161" y="202725"/>
                  </a:lnTo>
                  <a:lnTo>
                    <a:pt x="66291" y="204400"/>
                  </a:lnTo>
                  <a:lnTo>
                    <a:pt x="71217" y="205145"/>
                  </a:lnTo>
                  <a:lnTo>
                    <a:pt x="73642" y="205343"/>
                  </a:lnTo>
                  <a:lnTo>
                    <a:pt x="76846" y="205476"/>
                  </a:lnTo>
                  <a:lnTo>
                    <a:pt x="88940" y="205662"/>
                  </a:lnTo>
                  <a:lnTo>
                    <a:pt x="130471" y="205740"/>
                  </a:lnTo>
                  <a:lnTo>
                    <a:pt x="132989" y="204787"/>
                  </a:lnTo>
                  <a:lnTo>
                    <a:pt x="137902" y="201189"/>
                  </a:lnTo>
                  <a:lnTo>
                    <a:pt x="142732" y="196415"/>
                  </a:lnTo>
                  <a:lnTo>
                    <a:pt x="145131" y="193808"/>
                  </a:lnTo>
                  <a:lnTo>
                    <a:pt x="147524" y="192071"/>
                  </a:lnTo>
                  <a:lnTo>
                    <a:pt x="152300" y="190140"/>
                  </a:lnTo>
                  <a:lnTo>
                    <a:pt x="153891" y="188673"/>
                  </a:lnTo>
                  <a:lnTo>
                    <a:pt x="154951" y="186742"/>
                  </a:lnTo>
                  <a:lnTo>
                    <a:pt x="155659" y="184502"/>
                  </a:lnTo>
                  <a:lnTo>
                    <a:pt x="156924" y="183009"/>
                  </a:lnTo>
                  <a:lnTo>
                    <a:pt x="158561" y="182013"/>
                  </a:lnTo>
                  <a:lnTo>
                    <a:pt x="160446" y="181350"/>
                  </a:lnTo>
                  <a:lnTo>
                    <a:pt x="161703" y="179955"/>
                  </a:lnTo>
                  <a:lnTo>
                    <a:pt x="162541" y="178073"/>
                  </a:lnTo>
                  <a:lnTo>
                    <a:pt x="163472" y="173441"/>
                  </a:lnTo>
                  <a:lnTo>
                    <a:pt x="163996" y="166431"/>
                  </a:lnTo>
                  <a:lnTo>
                    <a:pt x="164173" y="161040"/>
                  </a:lnTo>
                  <a:lnTo>
                    <a:pt x="164208" y="151085"/>
                  </a:lnTo>
                  <a:lnTo>
                    <a:pt x="163417" y="148348"/>
                  </a:lnTo>
                  <a:lnTo>
                    <a:pt x="160422" y="142767"/>
                  </a:lnTo>
                  <a:lnTo>
                    <a:pt x="158512" y="140899"/>
                  </a:lnTo>
                  <a:lnTo>
                    <a:pt x="156444" y="139652"/>
                  </a:lnTo>
                  <a:lnTo>
                    <a:pt x="151216" y="137653"/>
                  </a:lnTo>
                  <a:lnTo>
                    <a:pt x="146518" y="132755"/>
                  </a:lnTo>
                  <a:lnTo>
                    <a:pt x="144480" y="131366"/>
                  </a:lnTo>
                  <a:lnTo>
                    <a:pt x="140099" y="129822"/>
                  </a:lnTo>
                  <a:lnTo>
                    <a:pt x="135506" y="129136"/>
                  </a:lnTo>
                  <a:lnTo>
                    <a:pt x="130819" y="128831"/>
                  </a:lnTo>
                  <a:lnTo>
                    <a:pt x="126090" y="128696"/>
                  </a:lnTo>
                  <a:lnTo>
                    <a:pt x="123717" y="129612"/>
                  </a:lnTo>
                  <a:lnTo>
                    <a:pt x="118964" y="133171"/>
                  </a:lnTo>
                  <a:lnTo>
                    <a:pt x="114207" y="135387"/>
                  </a:lnTo>
                  <a:lnTo>
                    <a:pt x="109446" y="136372"/>
                  </a:lnTo>
                  <a:lnTo>
                    <a:pt x="104684" y="136810"/>
                  </a:lnTo>
                  <a:lnTo>
                    <a:pt x="102303" y="137879"/>
                  </a:lnTo>
                  <a:lnTo>
                    <a:pt x="97541" y="141607"/>
                  </a:lnTo>
                  <a:lnTo>
                    <a:pt x="95953" y="143935"/>
                  </a:lnTo>
                  <a:lnTo>
                    <a:pt x="94895" y="146439"/>
                  </a:lnTo>
                  <a:lnTo>
                    <a:pt x="94190" y="149061"/>
                  </a:lnTo>
                  <a:lnTo>
                    <a:pt x="91289" y="154514"/>
                  </a:lnTo>
                  <a:lnTo>
                    <a:pt x="87354" y="160113"/>
                  </a:lnTo>
                  <a:lnTo>
                    <a:pt x="82960" y="165776"/>
                  </a:lnTo>
                  <a:lnTo>
                    <a:pt x="81470" y="168620"/>
                  </a:lnTo>
                  <a:lnTo>
                    <a:pt x="79816" y="174320"/>
                  </a:lnTo>
                  <a:lnTo>
                    <a:pt x="79080" y="180028"/>
                  </a:lnTo>
                  <a:lnTo>
                    <a:pt x="78753" y="185740"/>
                  </a:lnTo>
                  <a:lnTo>
                    <a:pt x="78608" y="191454"/>
                  </a:lnTo>
                  <a:lnTo>
                    <a:pt x="78498" y="210503"/>
                  </a:lnTo>
                  <a:lnTo>
                    <a:pt x="78492" y="218362"/>
                  </a:lnTo>
                  <a:lnTo>
                    <a:pt x="79286" y="219870"/>
                  </a:lnTo>
                  <a:lnTo>
                    <a:pt x="80609" y="220875"/>
                  </a:lnTo>
                  <a:lnTo>
                    <a:pt x="82284" y="221545"/>
                  </a:lnTo>
                  <a:lnTo>
                    <a:pt x="83401" y="222944"/>
                  </a:lnTo>
                  <a:lnTo>
                    <a:pt x="84146" y="224829"/>
                  </a:lnTo>
                  <a:lnTo>
                    <a:pt x="85635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94"/>
            <p:cNvSpPr/>
            <p:nvPr/>
          </p:nvSpPr>
          <p:spPr>
            <a:xfrm>
              <a:off x="4657750" y="3077527"/>
              <a:ext cx="14263" cy="205741"/>
            </a:xfrm>
            <a:custGeom>
              <a:avLst/>
              <a:gdLst/>
              <a:ahLst/>
              <a:cxnLst/>
              <a:rect l="0" t="0" r="0" b="0"/>
              <a:pathLst>
                <a:path w="14263" h="205741">
                  <a:moveTo>
                    <a:pt x="7118" y="0"/>
                  </a:moveTo>
                  <a:lnTo>
                    <a:pt x="967" y="0"/>
                  </a:lnTo>
                  <a:lnTo>
                    <a:pt x="636" y="953"/>
                  </a:lnTo>
                  <a:lnTo>
                    <a:pt x="269" y="4551"/>
                  </a:lnTo>
                  <a:lnTo>
                    <a:pt x="105" y="9325"/>
                  </a:lnTo>
                  <a:lnTo>
                    <a:pt x="0" y="15601"/>
                  </a:lnTo>
                  <a:lnTo>
                    <a:pt x="785" y="18020"/>
                  </a:lnTo>
                  <a:lnTo>
                    <a:pt x="2102" y="21539"/>
                  </a:lnTo>
                  <a:lnTo>
                    <a:pt x="3774" y="25789"/>
                  </a:lnTo>
                  <a:lnTo>
                    <a:pt x="4889" y="29575"/>
                  </a:lnTo>
                  <a:lnTo>
                    <a:pt x="5632" y="33052"/>
                  </a:lnTo>
                  <a:lnTo>
                    <a:pt x="6128" y="36322"/>
                  </a:lnTo>
                  <a:lnTo>
                    <a:pt x="6458" y="39455"/>
                  </a:lnTo>
                  <a:lnTo>
                    <a:pt x="6824" y="45476"/>
                  </a:lnTo>
                  <a:lnTo>
                    <a:pt x="6988" y="51326"/>
                  </a:lnTo>
                  <a:lnTo>
                    <a:pt x="7079" y="62515"/>
                  </a:lnTo>
                  <a:lnTo>
                    <a:pt x="7116" y="95609"/>
                  </a:lnTo>
                  <a:lnTo>
                    <a:pt x="7910" y="99934"/>
                  </a:lnTo>
                  <a:lnTo>
                    <a:pt x="9234" y="104723"/>
                  </a:lnTo>
                  <a:lnTo>
                    <a:pt x="10909" y="109820"/>
                  </a:lnTo>
                  <a:lnTo>
                    <a:pt x="12027" y="115123"/>
                  </a:lnTo>
                  <a:lnTo>
                    <a:pt x="12772" y="120564"/>
                  </a:lnTo>
                  <a:lnTo>
                    <a:pt x="13269" y="126096"/>
                  </a:lnTo>
                  <a:lnTo>
                    <a:pt x="13600" y="130737"/>
                  </a:lnTo>
                  <a:lnTo>
                    <a:pt x="13821" y="134783"/>
                  </a:lnTo>
                  <a:lnTo>
                    <a:pt x="13967" y="138433"/>
                  </a:lnTo>
                  <a:lnTo>
                    <a:pt x="14131" y="147568"/>
                  </a:lnTo>
                  <a:lnTo>
                    <a:pt x="14262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95"/>
            <p:cNvSpPr/>
            <p:nvPr/>
          </p:nvSpPr>
          <p:spPr>
            <a:xfrm>
              <a:off x="4736306" y="3077562"/>
              <a:ext cx="185738" cy="197099"/>
            </a:xfrm>
            <a:custGeom>
              <a:avLst/>
              <a:gdLst/>
              <a:ahLst/>
              <a:cxnLst/>
              <a:rect l="0" t="0" r="0" b="0"/>
              <a:pathLst>
                <a:path w="185738" h="197099">
                  <a:moveTo>
                    <a:pt x="0" y="59973"/>
                  </a:moveTo>
                  <a:lnTo>
                    <a:pt x="0" y="52592"/>
                  </a:lnTo>
                  <a:lnTo>
                    <a:pt x="3793" y="47202"/>
                  </a:lnTo>
                  <a:lnTo>
                    <a:pt x="7771" y="42232"/>
                  </a:lnTo>
                  <a:lnTo>
                    <a:pt x="16793" y="31280"/>
                  </a:lnTo>
                  <a:lnTo>
                    <a:pt x="19926" y="28462"/>
                  </a:lnTo>
                  <a:lnTo>
                    <a:pt x="23603" y="25630"/>
                  </a:lnTo>
                  <a:lnTo>
                    <a:pt x="27641" y="22791"/>
                  </a:lnTo>
                  <a:lnTo>
                    <a:pt x="31127" y="19945"/>
                  </a:lnTo>
                  <a:lnTo>
                    <a:pt x="34245" y="17095"/>
                  </a:lnTo>
                  <a:lnTo>
                    <a:pt x="37118" y="14243"/>
                  </a:lnTo>
                  <a:lnTo>
                    <a:pt x="40621" y="12341"/>
                  </a:lnTo>
                  <a:lnTo>
                    <a:pt x="44543" y="11073"/>
                  </a:lnTo>
                  <a:lnTo>
                    <a:pt x="48745" y="10228"/>
                  </a:lnTo>
                  <a:lnTo>
                    <a:pt x="53134" y="8712"/>
                  </a:lnTo>
                  <a:lnTo>
                    <a:pt x="57647" y="6749"/>
                  </a:lnTo>
                  <a:lnTo>
                    <a:pt x="62244" y="4488"/>
                  </a:lnTo>
                  <a:lnTo>
                    <a:pt x="66896" y="2980"/>
                  </a:lnTo>
                  <a:lnTo>
                    <a:pt x="71585" y="1975"/>
                  </a:lnTo>
                  <a:lnTo>
                    <a:pt x="76298" y="1305"/>
                  </a:lnTo>
                  <a:lnTo>
                    <a:pt x="80234" y="859"/>
                  </a:lnTo>
                  <a:lnTo>
                    <a:pt x="83652" y="561"/>
                  </a:lnTo>
                  <a:lnTo>
                    <a:pt x="86724" y="362"/>
                  </a:lnTo>
                  <a:lnTo>
                    <a:pt x="92255" y="142"/>
                  </a:lnTo>
                  <a:lnTo>
                    <a:pt x="101947" y="17"/>
                  </a:lnTo>
                  <a:lnTo>
                    <a:pt x="106065" y="0"/>
                  </a:lnTo>
                  <a:lnTo>
                    <a:pt x="109603" y="941"/>
                  </a:lnTo>
                  <a:lnTo>
                    <a:pt x="112756" y="2521"/>
                  </a:lnTo>
                  <a:lnTo>
                    <a:pt x="119728" y="7349"/>
                  </a:lnTo>
                  <a:lnTo>
                    <a:pt x="128520" y="12736"/>
                  </a:lnTo>
                  <a:lnTo>
                    <a:pt x="130924" y="15147"/>
                  </a:lnTo>
                  <a:lnTo>
                    <a:pt x="132527" y="17706"/>
                  </a:lnTo>
                  <a:lnTo>
                    <a:pt x="135101" y="23090"/>
                  </a:lnTo>
                  <a:lnTo>
                    <a:pt x="138890" y="28658"/>
                  </a:lnTo>
                  <a:lnTo>
                    <a:pt x="140218" y="31476"/>
                  </a:lnTo>
                  <a:lnTo>
                    <a:pt x="141694" y="37148"/>
                  </a:lnTo>
                  <a:lnTo>
                    <a:pt x="142088" y="40946"/>
                  </a:lnTo>
                  <a:lnTo>
                    <a:pt x="142350" y="45383"/>
                  </a:lnTo>
                  <a:lnTo>
                    <a:pt x="142641" y="54441"/>
                  </a:lnTo>
                  <a:lnTo>
                    <a:pt x="142806" y="64895"/>
                  </a:lnTo>
                  <a:lnTo>
                    <a:pt x="142865" y="79871"/>
                  </a:lnTo>
                  <a:lnTo>
                    <a:pt x="142075" y="82763"/>
                  </a:lnTo>
                  <a:lnTo>
                    <a:pt x="139080" y="88517"/>
                  </a:lnTo>
                  <a:lnTo>
                    <a:pt x="137963" y="92337"/>
                  </a:lnTo>
                  <a:lnTo>
                    <a:pt x="137219" y="96789"/>
                  </a:lnTo>
                  <a:lnTo>
                    <a:pt x="136723" y="101662"/>
                  </a:lnTo>
                  <a:lnTo>
                    <a:pt x="135599" y="105863"/>
                  </a:lnTo>
                  <a:lnTo>
                    <a:pt x="134055" y="109616"/>
                  </a:lnTo>
                  <a:lnTo>
                    <a:pt x="132233" y="113071"/>
                  </a:lnTo>
                  <a:lnTo>
                    <a:pt x="130224" y="116326"/>
                  </a:lnTo>
                  <a:lnTo>
                    <a:pt x="125875" y="122484"/>
                  </a:lnTo>
                  <a:lnTo>
                    <a:pt x="124398" y="125459"/>
                  </a:lnTo>
                  <a:lnTo>
                    <a:pt x="122757" y="131305"/>
                  </a:lnTo>
                  <a:lnTo>
                    <a:pt x="119910" y="137078"/>
                  </a:lnTo>
                  <a:lnTo>
                    <a:pt x="118041" y="139952"/>
                  </a:lnTo>
                  <a:lnTo>
                    <a:pt x="116000" y="143772"/>
                  </a:lnTo>
                  <a:lnTo>
                    <a:pt x="113846" y="148224"/>
                  </a:lnTo>
                  <a:lnTo>
                    <a:pt x="111615" y="153097"/>
                  </a:lnTo>
                  <a:lnTo>
                    <a:pt x="109335" y="156346"/>
                  </a:lnTo>
                  <a:lnTo>
                    <a:pt x="107021" y="158511"/>
                  </a:lnTo>
                  <a:lnTo>
                    <a:pt x="93812" y="166538"/>
                  </a:lnTo>
                  <a:lnTo>
                    <a:pt x="91117" y="169116"/>
                  </a:lnTo>
                  <a:lnTo>
                    <a:pt x="89319" y="171787"/>
                  </a:lnTo>
                  <a:lnTo>
                    <a:pt x="88122" y="174521"/>
                  </a:lnTo>
                  <a:lnTo>
                    <a:pt x="82557" y="180098"/>
                  </a:lnTo>
                  <a:lnTo>
                    <a:pt x="73634" y="186889"/>
                  </a:lnTo>
                  <a:lnTo>
                    <a:pt x="68296" y="192615"/>
                  </a:lnTo>
                  <a:lnTo>
                    <a:pt x="65374" y="194122"/>
                  </a:lnTo>
                  <a:lnTo>
                    <a:pt x="61839" y="195125"/>
                  </a:lnTo>
                  <a:lnTo>
                    <a:pt x="52344" y="196736"/>
                  </a:lnTo>
                  <a:lnTo>
                    <a:pt x="46906" y="197015"/>
                  </a:lnTo>
                  <a:lnTo>
                    <a:pt x="40268" y="197098"/>
                  </a:lnTo>
                  <a:lnTo>
                    <a:pt x="37958" y="196157"/>
                  </a:lnTo>
                  <a:lnTo>
                    <a:pt x="33274" y="192571"/>
                  </a:lnTo>
                  <a:lnTo>
                    <a:pt x="28547" y="190343"/>
                  </a:lnTo>
                  <a:lnTo>
                    <a:pt x="26175" y="189749"/>
                  </a:lnTo>
                  <a:lnTo>
                    <a:pt x="24594" y="188400"/>
                  </a:lnTo>
                  <a:lnTo>
                    <a:pt x="23539" y="186548"/>
                  </a:lnTo>
                  <a:lnTo>
                    <a:pt x="22837" y="184361"/>
                  </a:lnTo>
                  <a:lnTo>
                    <a:pt x="21574" y="182904"/>
                  </a:lnTo>
                  <a:lnTo>
                    <a:pt x="19939" y="181932"/>
                  </a:lnTo>
                  <a:lnTo>
                    <a:pt x="18055" y="181284"/>
                  </a:lnTo>
                  <a:lnTo>
                    <a:pt x="16799" y="179899"/>
                  </a:lnTo>
                  <a:lnTo>
                    <a:pt x="15962" y="178024"/>
                  </a:lnTo>
                  <a:lnTo>
                    <a:pt x="15404" y="175821"/>
                  </a:lnTo>
                  <a:lnTo>
                    <a:pt x="15825" y="173400"/>
                  </a:lnTo>
                  <a:lnTo>
                    <a:pt x="18411" y="168170"/>
                  </a:lnTo>
                  <a:lnTo>
                    <a:pt x="21628" y="162942"/>
                  </a:lnTo>
                  <a:lnTo>
                    <a:pt x="24959" y="158759"/>
                  </a:lnTo>
                  <a:lnTo>
                    <a:pt x="31296" y="151050"/>
                  </a:lnTo>
                  <a:lnTo>
                    <a:pt x="34357" y="149265"/>
                  </a:lnTo>
                  <a:lnTo>
                    <a:pt x="37987" y="148076"/>
                  </a:lnTo>
                  <a:lnTo>
                    <a:pt x="41993" y="147283"/>
                  </a:lnTo>
                  <a:lnTo>
                    <a:pt x="45457" y="145802"/>
                  </a:lnTo>
                  <a:lnTo>
                    <a:pt x="48561" y="143862"/>
                  </a:lnTo>
                  <a:lnTo>
                    <a:pt x="54127" y="140119"/>
                  </a:lnTo>
                  <a:lnTo>
                    <a:pt x="59246" y="138456"/>
                  </a:lnTo>
                  <a:lnTo>
                    <a:pt x="62516" y="138012"/>
                  </a:lnTo>
                  <a:lnTo>
                    <a:pt x="66283" y="137716"/>
                  </a:lnTo>
                  <a:lnTo>
                    <a:pt x="73909" y="137388"/>
                  </a:lnTo>
                  <a:lnTo>
                    <a:pt x="79944" y="137242"/>
                  </a:lnTo>
                  <a:lnTo>
                    <a:pt x="83459" y="138156"/>
                  </a:lnTo>
                  <a:lnTo>
                    <a:pt x="87389" y="139717"/>
                  </a:lnTo>
                  <a:lnTo>
                    <a:pt x="91596" y="141711"/>
                  </a:lnTo>
                  <a:lnTo>
                    <a:pt x="95195" y="143040"/>
                  </a:lnTo>
                  <a:lnTo>
                    <a:pt x="98389" y="143926"/>
                  </a:lnTo>
                  <a:lnTo>
                    <a:pt x="101311" y="144516"/>
                  </a:lnTo>
                  <a:lnTo>
                    <a:pt x="104847" y="145862"/>
                  </a:lnTo>
                  <a:lnTo>
                    <a:pt x="108792" y="147712"/>
                  </a:lnTo>
                  <a:lnTo>
                    <a:pt x="113008" y="149899"/>
                  </a:lnTo>
                  <a:lnTo>
                    <a:pt x="121929" y="154867"/>
                  </a:lnTo>
                  <a:lnTo>
                    <a:pt x="126528" y="157526"/>
                  </a:lnTo>
                  <a:lnTo>
                    <a:pt x="131184" y="159298"/>
                  </a:lnTo>
                  <a:lnTo>
                    <a:pt x="135874" y="160479"/>
                  </a:lnTo>
                  <a:lnTo>
                    <a:pt x="140589" y="161267"/>
                  </a:lnTo>
                  <a:lnTo>
                    <a:pt x="144526" y="162745"/>
                  </a:lnTo>
                  <a:lnTo>
                    <a:pt x="147944" y="164683"/>
                  </a:lnTo>
                  <a:lnTo>
                    <a:pt x="151017" y="166927"/>
                  </a:lnTo>
                  <a:lnTo>
                    <a:pt x="154653" y="169375"/>
                  </a:lnTo>
                  <a:lnTo>
                    <a:pt x="162926" y="174636"/>
                  </a:lnTo>
                  <a:lnTo>
                    <a:pt x="166561" y="176420"/>
                  </a:lnTo>
                  <a:lnTo>
                    <a:pt x="169778" y="177609"/>
                  </a:lnTo>
                  <a:lnTo>
                    <a:pt x="175470" y="178930"/>
                  </a:lnTo>
                  <a:lnTo>
                    <a:pt x="178098" y="179283"/>
                  </a:lnTo>
                  <a:lnTo>
                    <a:pt x="185737" y="1799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96"/>
            <p:cNvSpPr/>
            <p:nvPr/>
          </p:nvSpPr>
          <p:spPr>
            <a:xfrm>
              <a:off x="4986461" y="3055714"/>
              <a:ext cx="142752" cy="201837"/>
            </a:xfrm>
            <a:custGeom>
              <a:avLst/>
              <a:gdLst/>
              <a:ahLst/>
              <a:cxnLst/>
              <a:rect l="0" t="0" r="0" b="0"/>
              <a:pathLst>
                <a:path w="142752" h="201837">
                  <a:moveTo>
                    <a:pt x="85601" y="56103"/>
                  </a:moveTo>
                  <a:lnTo>
                    <a:pt x="91752" y="48722"/>
                  </a:lnTo>
                  <a:lnTo>
                    <a:pt x="92304" y="45520"/>
                  </a:lnTo>
                  <a:lnTo>
                    <a:pt x="92549" y="40922"/>
                  </a:lnTo>
                  <a:lnTo>
                    <a:pt x="92657" y="35703"/>
                  </a:lnTo>
                  <a:lnTo>
                    <a:pt x="92737" y="18921"/>
                  </a:lnTo>
                  <a:lnTo>
                    <a:pt x="91946" y="17027"/>
                  </a:lnTo>
                  <a:lnTo>
                    <a:pt x="90625" y="15765"/>
                  </a:lnTo>
                  <a:lnTo>
                    <a:pt x="88950" y="14923"/>
                  </a:lnTo>
                  <a:lnTo>
                    <a:pt x="87833" y="13410"/>
                  </a:lnTo>
                  <a:lnTo>
                    <a:pt x="87089" y="11448"/>
                  </a:lnTo>
                  <a:lnTo>
                    <a:pt x="86593" y="9188"/>
                  </a:lnTo>
                  <a:lnTo>
                    <a:pt x="85468" y="7681"/>
                  </a:lnTo>
                  <a:lnTo>
                    <a:pt x="83925" y="6677"/>
                  </a:lnTo>
                  <a:lnTo>
                    <a:pt x="80094" y="5561"/>
                  </a:lnTo>
                  <a:lnTo>
                    <a:pt x="75745" y="5065"/>
                  </a:lnTo>
                  <a:lnTo>
                    <a:pt x="73474" y="4933"/>
                  </a:lnTo>
                  <a:lnTo>
                    <a:pt x="68834" y="4786"/>
                  </a:lnTo>
                  <a:lnTo>
                    <a:pt x="48485" y="4679"/>
                  </a:lnTo>
                  <a:lnTo>
                    <a:pt x="45776" y="5627"/>
                  </a:lnTo>
                  <a:lnTo>
                    <a:pt x="43176" y="7213"/>
                  </a:lnTo>
                  <a:lnTo>
                    <a:pt x="40649" y="9222"/>
                  </a:lnTo>
                  <a:lnTo>
                    <a:pt x="38170" y="11514"/>
                  </a:lnTo>
                  <a:lnTo>
                    <a:pt x="35724" y="13994"/>
                  </a:lnTo>
                  <a:lnTo>
                    <a:pt x="33300" y="16601"/>
                  </a:lnTo>
                  <a:lnTo>
                    <a:pt x="28489" y="22036"/>
                  </a:lnTo>
                  <a:lnTo>
                    <a:pt x="18933" y="33287"/>
                  </a:lnTo>
                  <a:lnTo>
                    <a:pt x="16549" y="37082"/>
                  </a:lnTo>
                  <a:lnTo>
                    <a:pt x="14167" y="41518"/>
                  </a:lnTo>
                  <a:lnTo>
                    <a:pt x="11785" y="46379"/>
                  </a:lnTo>
                  <a:lnTo>
                    <a:pt x="9403" y="50573"/>
                  </a:lnTo>
                  <a:lnTo>
                    <a:pt x="7021" y="54321"/>
                  </a:lnTo>
                  <a:lnTo>
                    <a:pt x="4639" y="57773"/>
                  </a:lnTo>
                  <a:lnTo>
                    <a:pt x="3051" y="61979"/>
                  </a:lnTo>
                  <a:lnTo>
                    <a:pt x="1993" y="66688"/>
                  </a:lnTo>
                  <a:lnTo>
                    <a:pt x="1288" y="71732"/>
                  </a:lnTo>
                  <a:lnTo>
                    <a:pt x="817" y="76047"/>
                  </a:lnTo>
                  <a:lnTo>
                    <a:pt x="503" y="79877"/>
                  </a:lnTo>
                  <a:lnTo>
                    <a:pt x="294" y="83382"/>
                  </a:lnTo>
                  <a:lnTo>
                    <a:pt x="154" y="86672"/>
                  </a:lnTo>
                  <a:lnTo>
                    <a:pt x="0" y="92867"/>
                  </a:lnTo>
                  <a:lnTo>
                    <a:pt x="752" y="95852"/>
                  </a:lnTo>
                  <a:lnTo>
                    <a:pt x="3705" y="101709"/>
                  </a:lnTo>
                  <a:lnTo>
                    <a:pt x="5604" y="103652"/>
                  </a:lnTo>
                  <a:lnTo>
                    <a:pt x="7663" y="104948"/>
                  </a:lnTo>
                  <a:lnTo>
                    <a:pt x="12068" y="106387"/>
                  </a:lnTo>
                  <a:lnTo>
                    <a:pt x="14354" y="106770"/>
                  </a:lnTo>
                  <a:lnTo>
                    <a:pt x="16672" y="107026"/>
                  </a:lnTo>
                  <a:lnTo>
                    <a:pt x="19010" y="107197"/>
                  </a:lnTo>
                  <a:lnTo>
                    <a:pt x="23726" y="107387"/>
                  </a:lnTo>
                  <a:lnTo>
                    <a:pt x="34636" y="107493"/>
                  </a:lnTo>
                  <a:lnTo>
                    <a:pt x="38130" y="106556"/>
                  </a:lnTo>
                  <a:lnTo>
                    <a:pt x="41254" y="104978"/>
                  </a:lnTo>
                  <a:lnTo>
                    <a:pt x="44130" y="102974"/>
                  </a:lnTo>
                  <a:lnTo>
                    <a:pt x="51559" y="98207"/>
                  </a:lnTo>
                  <a:lnTo>
                    <a:pt x="69263" y="87386"/>
                  </a:lnTo>
                  <a:lnTo>
                    <a:pt x="73122" y="84578"/>
                  </a:lnTo>
                  <a:lnTo>
                    <a:pt x="76488" y="81754"/>
                  </a:lnTo>
                  <a:lnTo>
                    <a:pt x="79525" y="78919"/>
                  </a:lnTo>
                  <a:lnTo>
                    <a:pt x="83138" y="75123"/>
                  </a:lnTo>
                  <a:lnTo>
                    <a:pt x="87134" y="70688"/>
                  </a:lnTo>
                  <a:lnTo>
                    <a:pt x="91386" y="65827"/>
                  </a:lnTo>
                  <a:lnTo>
                    <a:pt x="95807" y="61633"/>
                  </a:lnTo>
                  <a:lnTo>
                    <a:pt x="100343" y="57885"/>
                  </a:lnTo>
                  <a:lnTo>
                    <a:pt x="104953" y="54433"/>
                  </a:lnTo>
                  <a:lnTo>
                    <a:pt x="108821" y="51180"/>
                  </a:lnTo>
                  <a:lnTo>
                    <a:pt x="112194" y="48058"/>
                  </a:lnTo>
                  <a:lnTo>
                    <a:pt x="115236" y="45025"/>
                  </a:lnTo>
                  <a:lnTo>
                    <a:pt x="118057" y="41098"/>
                  </a:lnTo>
                  <a:lnTo>
                    <a:pt x="120732" y="36575"/>
                  </a:lnTo>
                  <a:lnTo>
                    <a:pt x="123310" y="31654"/>
                  </a:lnTo>
                  <a:lnTo>
                    <a:pt x="125027" y="27421"/>
                  </a:lnTo>
                  <a:lnTo>
                    <a:pt x="126173" y="23647"/>
                  </a:lnTo>
                  <a:lnTo>
                    <a:pt x="128011" y="15296"/>
                  </a:lnTo>
                  <a:lnTo>
                    <a:pt x="128329" y="9299"/>
                  </a:lnTo>
                  <a:lnTo>
                    <a:pt x="128437" y="4630"/>
                  </a:lnTo>
                  <a:lnTo>
                    <a:pt x="128456" y="0"/>
                  </a:lnTo>
                  <a:lnTo>
                    <a:pt x="128463" y="3865"/>
                  </a:lnTo>
                  <a:lnTo>
                    <a:pt x="124671" y="8981"/>
                  </a:lnTo>
                  <a:lnTo>
                    <a:pt x="123554" y="11353"/>
                  </a:lnTo>
                  <a:lnTo>
                    <a:pt x="122313" y="16529"/>
                  </a:lnTo>
                  <a:lnTo>
                    <a:pt x="121761" y="22005"/>
                  </a:lnTo>
                  <a:lnTo>
                    <a:pt x="121614" y="24798"/>
                  </a:lnTo>
                  <a:lnTo>
                    <a:pt x="121451" y="32982"/>
                  </a:lnTo>
                  <a:lnTo>
                    <a:pt x="121321" y="91675"/>
                  </a:lnTo>
                  <a:lnTo>
                    <a:pt x="122114" y="96010"/>
                  </a:lnTo>
                  <a:lnTo>
                    <a:pt x="123437" y="100806"/>
                  </a:lnTo>
                  <a:lnTo>
                    <a:pt x="125113" y="105907"/>
                  </a:lnTo>
                  <a:lnTo>
                    <a:pt x="126230" y="111213"/>
                  </a:lnTo>
                  <a:lnTo>
                    <a:pt x="126974" y="116656"/>
                  </a:lnTo>
                  <a:lnTo>
                    <a:pt x="127471" y="122189"/>
                  </a:lnTo>
                  <a:lnTo>
                    <a:pt x="128595" y="126830"/>
                  </a:lnTo>
                  <a:lnTo>
                    <a:pt x="130139" y="130877"/>
                  </a:lnTo>
                  <a:lnTo>
                    <a:pt x="131962" y="134528"/>
                  </a:lnTo>
                  <a:lnTo>
                    <a:pt x="133177" y="138866"/>
                  </a:lnTo>
                  <a:lnTo>
                    <a:pt x="133987" y="143663"/>
                  </a:lnTo>
                  <a:lnTo>
                    <a:pt x="134527" y="148767"/>
                  </a:lnTo>
                  <a:lnTo>
                    <a:pt x="134887" y="153121"/>
                  </a:lnTo>
                  <a:lnTo>
                    <a:pt x="135127" y="156977"/>
                  </a:lnTo>
                  <a:lnTo>
                    <a:pt x="135287" y="160500"/>
                  </a:lnTo>
                  <a:lnTo>
                    <a:pt x="136188" y="163801"/>
                  </a:lnTo>
                  <a:lnTo>
                    <a:pt x="139305" y="170009"/>
                  </a:lnTo>
                  <a:lnTo>
                    <a:pt x="141730" y="174308"/>
                  </a:lnTo>
                  <a:lnTo>
                    <a:pt x="142297" y="177854"/>
                  </a:lnTo>
                  <a:lnTo>
                    <a:pt x="142549" y="182605"/>
                  </a:lnTo>
                  <a:lnTo>
                    <a:pt x="142725" y="191671"/>
                  </a:lnTo>
                  <a:lnTo>
                    <a:pt x="142751" y="2018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97"/>
            <p:cNvSpPr/>
            <p:nvPr/>
          </p:nvSpPr>
          <p:spPr>
            <a:xfrm>
              <a:off x="5179636" y="3017520"/>
              <a:ext cx="163879" cy="231458"/>
            </a:xfrm>
            <a:custGeom>
              <a:avLst/>
              <a:gdLst/>
              <a:ahLst/>
              <a:cxnLst/>
              <a:rect l="0" t="0" r="0" b="0"/>
              <a:pathLst>
                <a:path w="163879" h="231458">
                  <a:moveTo>
                    <a:pt x="63876" y="0"/>
                  </a:moveTo>
                  <a:lnTo>
                    <a:pt x="60084" y="0"/>
                  </a:lnTo>
                  <a:lnTo>
                    <a:pt x="58966" y="952"/>
                  </a:lnTo>
                  <a:lnTo>
                    <a:pt x="58222" y="2540"/>
                  </a:lnTo>
                  <a:lnTo>
                    <a:pt x="57725" y="4551"/>
                  </a:lnTo>
                  <a:lnTo>
                    <a:pt x="55057" y="9325"/>
                  </a:lnTo>
                  <a:lnTo>
                    <a:pt x="53234" y="11931"/>
                  </a:lnTo>
                  <a:lnTo>
                    <a:pt x="52019" y="14622"/>
                  </a:lnTo>
                  <a:lnTo>
                    <a:pt x="50669" y="20151"/>
                  </a:lnTo>
                  <a:lnTo>
                    <a:pt x="48721" y="22959"/>
                  </a:lnTo>
                  <a:lnTo>
                    <a:pt x="45835" y="25783"/>
                  </a:lnTo>
                  <a:lnTo>
                    <a:pt x="42324" y="28619"/>
                  </a:lnTo>
                  <a:lnTo>
                    <a:pt x="39983" y="32414"/>
                  </a:lnTo>
                  <a:lnTo>
                    <a:pt x="38423" y="36849"/>
                  </a:lnTo>
                  <a:lnTo>
                    <a:pt x="37381" y="41711"/>
                  </a:lnTo>
                  <a:lnTo>
                    <a:pt x="35895" y="45905"/>
                  </a:lnTo>
                  <a:lnTo>
                    <a:pt x="32125" y="53104"/>
                  </a:lnTo>
                  <a:lnTo>
                    <a:pt x="30009" y="57310"/>
                  </a:lnTo>
                  <a:lnTo>
                    <a:pt x="27804" y="62019"/>
                  </a:lnTo>
                  <a:lnTo>
                    <a:pt x="23238" y="72331"/>
                  </a:lnTo>
                  <a:lnTo>
                    <a:pt x="11468" y="100130"/>
                  </a:lnTo>
                  <a:lnTo>
                    <a:pt x="9093" y="104853"/>
                  </a:lnTo>
                  <a:lnTo>
                    <a:pt x="6717" y="108955"/>
                  </a:lnTo>
                  <a:lnTo>
                    <a:pt x="4339" y="112641"/>
                  </a:lnTo>
                  <a:lnTo>
                    <a:pt x="2753" y="117004"/>
                  </a:lnTo>
                  <a:lnTo>
                    <a:pt x="1696" y="121818"/>
                  </a:lnTo>
                  <a:lnTo>
                    <a:pt x="991" y="126932"/>
                  </a:lnTo>
                  <a:lnTo>
                    <a:pt x="522" y="131294"/>
                  </a:lnTo>
                  <a:lnTo>
                    <a:pt x="209" y="135154"/>
                  </a:lnTo>
                  <a:lnTo>
                    <a:pt x="0" y="138680"/>
                  </a:lnTo>
                  <a:lnTo>
                    <a:pt x="654" y="144841"/>
                  </a:lnTo>
                  <a:lnTo>
                    <a:pt x="1884" y="152758"/>
                  </a:lnTo>
                  <a:lnTo>
                    <a:pt x="3498" y="161846"/>
                  </a:lnTo>
                  <a:lnTo>
                    <a:pt x="5368" y="169810"/>
                  </a:lnTo>
                  <a:lnTo>
                    <a:pt x="7408" y="177024"/>
                  </a:lnTo>
                  <a:lnTo>
                    <a:pt x="9562" y="183738"/>
                  </a:lnTo>
                  <a:lnTo>
                    <a:pt x="12586" y="188214"/>
                  </a:lnTo>
                  <a:lnTo>
                    <a:pt x="16188" y="191199"/>
                  </a:lnTo>
                  <a:lnTo>
                    <a:pt x="20178" y="193188"/>
                  </a:lnTo>
                  <a:lnTo>
                    <a:pt x="23632" y="195467"/>
                  </a:lnTo>
                  <a:lnTo>
                    <a:pt x="26728" y="197939"/>
                  </a:lnTo>
                  <a:lnTo>
                    <a:pt x="29586" y="200539"/>
                  </a:lnTo>
                  <a:lnTo>
                    <a:pt x="32285" y="203225"/>
                  </a:lnTo>
                  <a:lnTo>
                    <a:pt x="37400" y="208750"/>
                  </a:lnTo>
                  <a:lnTo>
                    <a:pt x="40669" y="210604"/>
                  </a:lnTo>
                  <a:lnTo>
                    <a:pt x="44436" y="211840"/>
                  </a:lnTo>
                  <a:lnTo>
                    <a:pt x="48535" y="212664"/>
                  </a:lnTo>
                  <a:lnTo>
                    <a:pt x="52855" y="213213"/>
                  </a:lnTo>
                  <a:lnTo>
                    <a:pt x="57322" y="213580"/>
                  </a:lnTo>
                  <a:lnTo>
                    <a:pt x="61889" y="213824"/>
                  </a:lnTo>
                  <a:lnTo>
                    <a:pt x="66520" y="214939"/>
                  </a:lnTo>
                  <a:lnTo>
                    <a:pt x="71195" y="216635"/>
                  </a:lnTo>
                  <a:lnTo>
                    <a:pt x="75899" y="218718"/>
                  </a:lnTo>
                  <a:lnTo>
                    <a:pt x="80623" y="220107"/>
                  </a:lnTo>
                  <a:lnTo>
                    <a:pt x="85359" y="221033"/>
                  </a:lnTo>
                  <a:lnTo>
                    <a:pt x="90105" y="221650"/>
                  </a:lnTo>
                  <a:lnTo>
                    <a:pt x="94856" y="221109"/>
                  </a:lnTo>
                  <a:lnTo>
                    <a:pt x="99610" y="219796"/>
                  </a:lnTo>
                  <a:lnTo>
                    <a:pt x="104367" y="217968"/>
                  </a:lnTo>
                  <a:lnTo>
                    <a:pt x="109127" y="216749"/>
                  </a:lnTo>
                  <a:lnTo>
                    <a:pt x="113887" y="215937"/>
                  </a:lnTo>
                  <a:lnTo>
                    <a:pt x="118648" y="215395"/>
                  </a:lnTo>
                  <a:lnTo>
                    <a:pt x="122616" y="215034"/>
                  </a:lnTo>
                  <a:lnTo>
                    <a:pt x="126054" y="214793"/>
                  </a:lnTo>
                  <a:lnTo>
                    <a:pt x="129141" y="214633"/>
                  </a:lnTo>
                  <a:lnTo>
                    <a:pt x="131993" y="213574"/>
                  </a:lnTo>
                  <a:lnTo>
                    <a:pt x="134687" y="211915"/>
                  </a:lnTo>
                  <a:lnTo>
                    <a:pt x="137277" y="209857"/>
                  </a:lnTo>
                  <a:lnTo>
                    <a:pt x="142271" y="207569"/>
                  </a:lnTo>
                  <a:lnTo>
                    <a:pt x="144715" y="206959"/>
                  </a:lnTo>
                  <a:lnTo>
                    <a:pt x="149546" y="203742"/>
                  </a:lnTo>
                  <a:lnTo>
                    <a:pt x="151946" y="201550"/>
                  </a:lnTo>
                  <a:lnTo>
                    <a:pt x="156728" y="199115"/>
                  </a:lnTo>
                  <a:lnTo>
                    <a:pt x="159115" y="198466"/>
                  </a:lnTo>
                  <a:lnTo>
                    <a:pt x="160707" y="197081"/>
                  </a:lnTo>
                  <a:lnTo>
                    <a:pt x="161768" y="195204"/>
                  </a:lnTo>
                  <a:lnTo>
                    <a:pt x="163470" y="189900"/>
                  </a:lnTo>
                  <a:lnTo>
                    <a:pt x="163764" y="184431"/>
                  </a:lnTo>
                  <a:lnTo>
                    <a:pt x="163852" y="176778"/>
                  </a:lnTo>
                  <a:lnTo>
                    <a:pt x="163878" y="168477"/>
                  </a:lnTo>
                  <a:lnTo>
                    <a:pt x="163088" y="165658"/>
                  </a:lnTo>
                  <a:lnTo>
                    <a:pt x="160093" y="159986"/>
                  </a:lnTo>
                  <a:lnTo>
                    <a:pt x="158183" y="158092"/>
                  </a:lnTo>
                  <a:lnTo>
                    <a:pt x="156116" y="156830"/>
                  </a:lnTo>
                  <a:lnTo>
                    <a:pt x="153945" y="155988"/>
                  </a:lnTo>
                  <a:lnTo>
                    <a:pt x="149415" y="152513"/>
                  </a:lnTo>
                  <a:lnTo>
                    <a:pt x="147096" y="150252"/>
                  </a:lnTo>
                  <a:lnTo>
                    <a:pt x="144756" y="148746"/>
                  </a:lnTo>
                  <a:lnTo>
                    <a:pt x="140040" y="147072"/>
                  </a:lnTo>
                  <a:lnTo>
                    <a:pt x="136877" y="146625"/>
                  </a:lnTo>
                  <a:lnTo>
                    <a:pt x="133180" y="146327"/>
                  </a:lnTo>
                  <a:lnTo>
                    <a:pt x="125634" y="145996"/>
                  </a:lnTo>
                  <a:lnTo>
                    <a:pt x="116924" y="145810"/>
                  </a:lnTo>
                  <a:lnTo>
                    <a:pt x="111794" y="145767"/>
                  </a:lnTo>
                  <a:lnTo>
                    <a:pt x="109315" y="146708"/>
                  </a:lnTo>
                  <a:lnTo>
                    <a:pt x="104444" y="150294"/>
                  </a:lnTo>
                  <a:lnTo>
                    <a:pt x="101240" y="152583"/>
                  </a:lnTo>
                  <a:lnTo>
                    <a:pt x="97517" y="155062"/>
                  </a:lnTo>
                  <a:lnTo>
                    <a:pt x="93447" y="157667"/>
                  </a:lnTo>
                  <a:lnTo>
                    <a:pt x="89940" y="160356"/>
                  </a:lnTo>
                  <a:lnTo>
                    <a:pt x="86808" y="163102"/>
                  </a:lnTo>
                  <a:lnTo>
                    <a:pt x="83927" y="165884"/>
                  </a:lnTo>
                  <a:lnTo>
                    <a:pt x="81212" y="169645"/>
                  </a:lnTo>
                  <a:lnTo>
                    <a:pt x="78608" y="174056"/>
                  </a:lnTo>
                  <a:lnTo>
                    <a:pt x="76079" y="178903"/>
                  </a:lnTo>
                  <a:lnTo>
                    <a:pt x="73599" y="183086"/>
                  </a:lnTo>
                  <a:lnTo>
                    <a:pt x="68726" y="190274"/>
                  </a:lnTo>
                  <a:lnTo>
                    <a:pt x="65522" y="193524"/>
                  </a:lnTo>
                  <a:lnTo>
                    <a:pt x="61799" y="196643"/>
                  </a:lnTo>
                  <a:lnTo>
                    <a:pt x="57728" y="199675"/>
                  </a:lnTo>
                  <a:lnTo>
                    <a:pt x="54222" y="203602"/>
                  </a:lnTo>
                  <a:lnTo>
                    <a:pt x="51090" y="208124"/>
                  </a:lnTo>
                  <a:lnTo>
                    <a:pt x="48208" y="213045"/>
                  </a:lnTo>
                  <a:lnTo>
                    <a:pt x="45493" y="217277"/>
                  </a:lnTo>
                  <a:lnTo>
                    <a:pt x="42890" y="221051"/>
                  </a:lnTo>
                  <a:lnTo>
                    <a:pt x="35301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98"/>
            <p:cNvSpPr/>
            <p:nvPr/>
          </p:nvSpPr>
          <p:spPr>
            <a:xfrm>
              <a:off x="2500312" y="3429009"/>
              <a:ext cx="2871789" cy="102857"/>
            </a:xfrm>
            <a:custGeom>
              <a:avLst/>
              <a:gdLst/>
              <a:ahLst/>
              <a:cxnLst/>
              <a:rect l="0" t="0" r="0" b="0"/>
              <a:pathLst>
                <a:path w="2871789" h="102857">
                  <a:moveTo>
                    <a:pt x="0" y="94288"/>
                  </a:moveTo>
                  <a:lnTo>
                    <a:pt x="0" y="86907"/>
                  </a:lnTo>
                  <a:lnTo>
                    <a:pt x="794" y="86510"/>
                  </a:lnTo>
                  <a:lnTo>
                    <a:pt x="3792" y="86069"/>
                  </a:lnTo>
                  <a:lnTo>
                    <a:pt x="4910" y="86903"/>
                  </a:lnTo>
                  <a:lnTo>
                    <a:pt x="5654" y="88413"/>
                  </a:lnTo>
                  <a:lnTo>
                    <a:pt x="6151" y="90371"/>
                  </a:lnTo>
                  <a:lnTo>
                    <a:pt x="8069" y="91677"/>
                  </a:lnTo>
                  <a:lnTo>
                    <a:pt x="17560" y="93515"/>
                  </a:lnTo>
                  <a:lnTo>
                    <a:pt x="23151" y="93944"/>
                  </a:lnTo>
                  <a:lnTo>
                    <a:pt x="25752" y="95011"/>
                  </a:lnTo>
                  <a:lnTo>
                    <a:pt x="28281" y="96675"/>
                  </a:lnTo>
                  <a:lnTo>
                    <a:pt x="30760" y="98737"/>
                  </a:lnTo>
                  <a:lnTo>
                    <a:pt x="37748" y="101028"/>
                  </a:lnTo>
                  <a:lnTo>
                    <a:pt x="121945" y="102856"/>
                  </a:lnTo>
                  <a:lnTo>
                    <a:pt x="136748" y="101906"/>
                  </a:lnTo>
                  <a:lnTo>
                    <a:pt x="145140" y="100319"/>
                  </a:lnTo>
                  <a:lnTo>
                    <a:pt x="153910" y="98309"/>
                  </a:lnTo>
                  <a:lnTo>
                    <a:pt x="173837" y="95480"/>
                  </a:lnTo>
                  <a:lnTo>
                    <a:pt x="228078" y="93405"/>
                  </a:lnTo>
                  <a:lnTo>
                    <a:pt x="235396" y="91795"/>
                  </a:lnTo>
                  <a:lnTo>
                    <a:pt x="242655" y="89768"/>
                  </a:lnTo>
                  <a:lnTo>
                    <a:pt x="268043" y="86916"/>
                  </a:lnTo>
                  <a:lnTo>
                    <a:pt x="305065" y="85000"/>
                  </a:lnTo>
                  <a:lnTo>
                    <a:pt x="314502" y="83334"/>
                  </a:lnTo>
                  <a:lnTo>
                    <a:pt x="323968" y="81270"/>
                  </a:lnTo>
                  <a:lnTo>
                    <a:pt x="362767" y="77006"/>
                  </a:lnTo>
                  <a:lnTo>
                    <a:pt x="373607" y="75147"/>
                  </a:lnTo>
                  <a:lnTo>
                    <a:pt x="384803" y="72955"/>
                  </a:lnTo>
                  <a:lnTo>
                    <a:pt x="419521" y="69870"/>
                  </a:lnTo>
                  <a:lnTo>
                    <a:pt x="502469" y="67694"/>
                  </a:lnTo>
                  <a:lnTo>
                    <a:pt x="514367" y="66081"/>
                  </a:lnTo>
                  <a:lnTo>
                    <a:pt x="526267" y="64054"/>
                  </a:lnTo>
                  <a:lnTo>
                    <a:pt x="579587" y="59847"/>
                  </a:lnTo>
                  <a:lnTo>
                    <a:pt x="593560" y="57992"/>
                  </a:lnTo>
                  <a:lnTo>
                    <a:pt x="607638" y="55803"/>
                  </a:lnTo>
                  <a:lnTo>
                    <a:pt x="663658" y="51338"/>
                  </a:lnTo>
                  <a:lnTo>
                    <a:pt x="676595" y="49462"/>
                  </a:lnTo>
                  <a:lnTo>
                    <a:pt x="689188" y="47259"/>
                  </a:lnTo>
                  <a:lnTo>
                    <a:pt x="748529" y="42771"/>
                  </a:lnTo>
                  <a:lnTo>
                    <a:pt x="763338" y="40893"/>
                  </a:lnTo>
                  <a:lnTo>
                    <a:pt x="825117" y="31036"/>
                  </a:lnTo>
                  <a:lnTo>
                    <a:pt x="857786" y="28076"/>
                  </a:lnTo>
                  <a:lnTo>
                    <a:pt x="874276" y="27287"/>
                  </a:lnTo>
                  <a:lnTo>
                    <a:pt x="1014307" y="14237"/>
                  </a:lnTo>
                  <a:lnTo>
                    <a:pt x="1066224" y="11085"/>
                  </a:lnTo>
                  <a:lnTo>
                    <a:pt x="1150530" y="9061"/>
                  </a:lnTo>
                  <a:lnTo>
                    <a:pt x="1228331" y="6121"/>
                  </a:lnTo>
                  <a:lnTo>
                    <a:pt x="1247512" y="4078"/>
                  </a:lnTo>
                  <a:lnTo>
                    <a:pt x="1304847" y="1201"/>
                  </a:lnTo>
                  <a:lnTo>
                    <a:pt x="1400165" y="150"/>
                  </a:lnTo>
                  <a:lnTo>
                    <a:pt x="1533525" y="0"/>
                  </a:lnTo>
                  <a:lnTo>
                    <a:pt x="1573742" y="2535"/>
                  </a:lnTo>
                  <a:lnTo>
                    <a:pt x="1594467" y="4544"/>
                  </a:lnTo>
                  <a:lnTo>
                    <a:pt x="1650183" y="7372"/>
                  </a:lnTo>
                  <a:lnTo>
                    <a:pt x="1725285" y="8328"/>
                  </a:lnTo>
                  <a:lnTo>
                    <a:pt x="2470321" y="8563"/>
                  </a:lnTo>
                  <a:lnTo>
                    <a:pt x="2505769" y="11103"/>
                  </a:lnTo>
                  <a:lnTo>
                    <a:pt x="2523000" y="13114"/>
                  </a:lnTo>
                  <a:lnTo>
                    <a:pt x="2573798" y="15944"/>
                  </a:lnTo>
                  <a:lnTo>
                    <a:pt x="2649660" y="16979"/>
                  </a:lnTo>
                  <a:lnTo>
                    <a:pt x="2871788" y="171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99"/>
            <p:cNvSpPr/>
            <p:nvPr/>
          </p:nvSpPr>
          <p:spPr>
            <a:xfrm>
              <a:off x="3564731" y="3643312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17145"/>
                  </a:moveTo>
                  <a:lnTo>
                    <a:pt x="20792" y="17145"/>
                  </a:lnTo>
                  <a:lnTo>
                    <a:pt x="24974" y="16192"/>
                  </a:lnTo>
                  <a:lnTo>
                    <a:pt x="29349" y="14605"/>
                  </a:lnTo>
                  <a:lnTo>
                    <a:pt x="33853" y="12594"/>
                  </a:lnTo>
                  <a:lnTo>
                    <a:pt x="39238" y="11254"/>
                  </a:lnTo>
                  <a:lnTo>
                    <a:pt x="45209" y="10360"/>
                  </a:lnTo>
                  <a:lnTo>
                    <a:pt x="51570" y="9764"/>
                  </a:lnTo>
                  <a:lnTo>
                    <a:pt x="57399" y="9367"/>
                  </a:lnTo>
                  <a:lnTo>
                    <a:pt x="68108" y="8925"/>
                  </a:lnTo>
                  <a:lnTo>
                    <a:pt x="73981" y="7855"/>
                  </a:lnTo>
                  <a:lnTo>
                    <a:pt x="80277" y="6190"/>
                  </a:lnTo>
                  <a:lnTo>
                    <a:pt x="86855" y="4126"/>
                  </a:lnTo>
                  <a:lnTo>
                    <a:pt x="93622" y="2751"/>
                  </a:lnTo>
                  <a:lnTo>
                    <a:pt x="100515" y="1834"/>
                  </a:lnTo>
                  <a:lnTo>
                    <a:pt x="107491" y="1222"/>
                  </a:lnTo>
                  <a:lnTo>
                    <a:pt x="114523" y="815"/>
                  </a:lnTo>
                  <a:lnTo>
                    <a:pt x="128686" y="362"/>
                  </a:lnTo>
                  <a:lnTo>
                    <a:pt x="166414" y="21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200"/>
            <p:cNvSpPr/>
            <p:nvPr/>
          </p:nvSpPr>
          <p:spPr>
            <a:xfrm>
              <a:off x="3879056" y="3566160"/>
              <a:ext cx="21432" cy="197168"/>
            </a:xfrm>
            <a:custGeom>
              <a:avLst/>
              <a:gdLst/>
              <a:ahLst/>
              <a:cxnLst/>
              <a:rect l="0" t="0" r="0" b="0"/>
              <a:pathLst>
                <a:path w="21432" h="197168">
                  <a:moveTo>
                    <a:pt x="0" y="0"/>
                  </a:moveTo>
                  <a:lnTo>
                    <a:pt x="3792" y="0"/>
                  </a:lnTo>
                  <a:lnTo>
                    <a:pt x="4910" y="952"/>
                  </a:lnTo>
                  <a:lnTo>
                    <a:pt x="5654" y="2540"/>
                  </a:lnTo>
                  <a:lnTo>
                    <a:pt x="6151" y="4551"/>
                  </a:lnTo>
                  <a:lnTo>
                    <a:pt x="7275" y="6844"/>
                  </a:lnTo>
                  <a:lnTo>
                    <a:pt x="8819" y="9325"/>
                  </a:lnTo>
                  <a:lnTo>
                    <a:pt x="10642" y="11932"/>
                  </a:lnTo>
                  <a:lnTo>
                    <a:pt x="11857" y="14622"/>
                  </a:lnTo>
                  <a:lnTo>
                    <a:pt x="12667" y="17368"/>
                  </a:lnTo>
                  <a:lnTo>
                    <a:pt x="13207" y="20151"/>
                  </a:lnTo>
                  <a:lnTo>
                    <a:pt x="13807" y="25783"/>
                  </a:lnTo>
                  <a:lnTo>
                    <a:pt x="13967" y="28619"/>
                  </a:lnTo>
                  <a:lnTo>
                    <a:pt x="14074" y="32414"/>
                  </a:lnTo>
                  <a:lnTo>
                    <a:pt x="14224" y="46857"/>
                  </a:lnTo>
                  <a:lnTo>
                    <a:pt x="14287" y="191347"/>
                  </a:lnTo>
                  <a:lnTo>
                    <a:pt x="15081" y="193287"/>
                  </a:lnTo>
                  <a:lnTo>
                    <a:pt x="16404" y="194580"/>
                  </a:lnTo>
                  <a:lnTo>
                    <a:pt x="21431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201"/>
            <p:cNvSpPr/>
            <p:nvPr/>
          </p:nvSpPr>
          <p:spPr>
            <a:xfrm>
              <a:off x="4014885" y="3549015"/>
              <a:ext cx="135295" cy="222768"/>
            </a:xfrm>
            <a:custGeom>
              <a:avLst/>
              <a:gdLst/>
              <a:ahLst/>
              <a:cxnLst/>
              <a:rect l="0" t="0" r="0" b="0"/>
              <a:pathLst>
                <a:path w="135295" h="222768">
                  <a:moveTo>
                    <a:pt x="49908" y="34289"/>
                  </a:moveTo>
                  <a:lnTo>
                    <a:pt x="49908" y="12729"/>
                  </a:lnTo>
                  <a:lnTo>
                    <a:pt x="49115" y="11344"/>
                  </a:lnTo>
                  <a:lnTo>
                    <a:pt x="47792" y="10420"/>
                  </a:lnTo>
                  <a:lnTo>
                    <a:pt x="44205" y="9393"/>
                  </a:lnTo>
                  <a:lnTo>
                    <a:pt x="42137" y="9120"/>
                  </a:lnTo>
                  <a:lnTo>
                    <a:pt x="36908" y="8681"/>
                  </a:lnTo>
                  <a:lnTo>
                    <a:pt x="34076" y="11160"/>
                  </a:lnTo>
                  <a:lnTo>
                    <a:pt x="32210" y="13155"/>
                  </a:lnTo>
                  <a:lnTo>
                    <a:pt x="30172" y="14485"/>
                  </a:lnTo>
                  <a:lnTo>
                    <a:pt x="28020" y="15372"/>
                  </a:lnTo>
                  <a:lnTo>
                    <a:pt x="25791" y="15963"/>
                  </a:lnTo>
                  <a:lnTo>
                    <a:pt x="23511" y="17309"/>
                  </a:lnTo>
                  <a:lnTo>
                    <a:pt x="21198" y="19159"/>
                  </a:lnTo>
                  <a:lnTo>
                    <a:pt x="18861" y="21345"/>
                  </a:lnTo>
                  <a:lnTo>
                    <a:pt x="16510" y="23755"/>
                  </a:lnTo>
                  <a:lnTo>
                    <a:pt x="14149" y="26314"/>
                  </a:lnTo>
                  <a:lnTo>
                    <a:pt x="11782" y="28973"/>
                  </a:lnTo>
                  <a:lnTo>
                    <a:pt x="10203" y="31698"/>
                  </a:lnTo>
                  <a:lnTo>
                    <a:pt x="8449" y="37265"/>
                  </a:lnTo>
                  <a:lnTo>
                    <a:pt x="7188" y="39131"/>
                  </a:lnTo>
                  <a:lnTo>
                    <a:pt x="5553" y="40375"/>
                  </a:lnTo>
                  <a:lnTo>
                    <a:pt x="3669" y="41204"/>
                  </a:lnTo>
                  <a:lnTo>
                    <a:pt x="2413" y="42709"/>
                  </a:lnTo>
                  <a:lnTo>
                    <a:pt x="1576" y="44665"/>
                  </a:lnTo>
                  <a:lnTo>
                    <a:pt x="646" y="49378"/>
                  </a:lnTo>
                  <a:lnTo>
                    <a:pt x="233" y="54648"/>
                  </a:lnTo>
                  <a:lnTo>
                    <a:pt x="49" y="60165"/>
                  </a:lnTo>
                  <a:lnTo>
                    <a:pt x="0" y="62970"/>
                  </a:lnTo>
                  <a:lnTo>
                    <a:pt x="761" y="65793"/>
                  </a:lnTo>
                  <a:lnTo>
                    <a:pt x="3724" y="71468"/>
                  </a:lnTo>
                  <a:lnTo>
                    <a:pt x="7686" y="77166"/>
                  </a:lnTo>
                  <a:lnTo>
                    <a:pt x="9854" y="80019"/>
                  </a:lnTo>
                  <a:lnTo>
                    <a:pt x="14379" y="85729"/>
                  </a:lnTo>
                  <a:lnTo>
                    <a:pt x="16697" y="88585"/>
                  </a:lnTo>
                  <a:lnTo>
                    <a:pt x="19036" y="90489"/>
                  </a:lnTo>
                  <a:lnTo>
                    <a:pt x="21389" y="91758"/>
                  </a:lnTo>
                  <a:lnTo>
                    <a:pt x="23752" y="92605"/>
                  </a:lnTo>
                  <a:lnTo>
                    <a:pt x="26914" y="94121"/>
                  </a:lnTo>
                  <a:lnTo>
                    <a:pt x="30611" y="96085"/>
                  </a:lnTo>
                  <a:lnTo>
                    <a:pt x="34662" y="98346"/>
                  </a:lnTo>
                  <a:lnTo>
                    <a:pt x="38156" y="99854"/>
                  </a:lnTo>
                  <a:lnTo>
                    <a:pt x="41280" y="100859"/>
                  </a:lnTo>
                  <a:lnTo>
                    <a:pt x="44156" y="101529"/>
                  </a:lnTo>
                  <a:lnTo>
                    <a:pt x="47661" y="102929"/>
                  </a:lnTo>
                  <a:lnTo>
                    <a:pt x="51585" y="104814"/>
                  </a:lnTo>
                  <a:lnTo>
                    <a:pt x="55789" y="107023"/>
                  </a:lnTo>
                  <a:lnTo>
                    <a:pt x="59385" y="109449"/>
                  </a:lnTo>
                  <a:lnTo>
                    <a:pt x="62576" y="112018"/>
                  </a:lnTo>
                  <a:lnTo>
                    <a:pt x="65497" y="114684"/>
                  </a:lnTo>
                  <a:lnTo>
                    <a:pt x="69032" y="116460"/>
                  </a:lnTo>
                  <a:lnTo>
                    <a:pt x="72976" y="117645"/>
                  </a:lnTo>
                  <a:lnTo>
                    <a:pt x="77193" y="118435"/>
                  </a:lnTo>
                  <a:lnTo>
                    <a:pt x="81592" y="119914"/>
                  </a:lnTo>
                  <a:lnTo>
                    <a:pt x="86112" y="121853"/>
                  </a:lnTo>
                  <a:lnTo>
                    <a:pt x="90713" y="124098"/>
                  </a:lnTo>
                  <a:lnTo>
                    <a:pt x="94574" y="126547"/>
                  </a:lnTo>
                  <a:lnTo>
                    <a:pt x="97942" y="129132"/>
                  </a:lnTo>
                  <a:lnTo>
                    <a:pt x="100981" y="131808"/>
                  </a:lnTo>
                  <a:lnTo>
                    <a:pt x="104594" y="134544"/>
                  </a:lnTo>
                  <a:lnTo>
                    <a:pt x="108591" y="137321"/>
                  </a:lnTo>
                  <a:lnTo>
                    <a:pt x="112842" y="140124"/>
                  </a:lnTo>
                  <a:lnTo>
                    <a:pt x="116471" y="142946"/>
                  </a:lnTo>
                  <a:lnTo>
                    <a:pt x="119683" y="145780"/>
                  </a:lnTo>
                  <a:lnTo>
                    <a:pt x="122619" y="148622"/>
                  </a:lnTo>
                  <a:lnTo>
                    <a:pt x="124575" y="151468"/>
                  </a:lnTo>
                  <a:lnTo>
                    <a:pt x="125880" y="154319"/>
                  </a:lnTo>
                  <a:lnTo>
                    <a:pt x="126750" y="157171"/>
                  </a:lnTo>
                  <a:lnTo>
                    <a:pt x="129834" y="162881"/>
                  </a:lnTo>
                  <a:lnTo>
                    <a:pt x="131767" y="165737"/>
                  </a:lnTo>
                  <a:lnTo>
                    <a:pt x="133056" y="168594"/>
                  </a:lnTo>
                  <a:lnTo>
                    <a:pt x="134488" y="174308"/>
                  </a:lnTo>
                  <a:lnTo>
                    <a:pt x="135124" y="180022"/>
                  </a:lnTo>
                  <a:lnTo>
                    <a:pt x="135294" y="182880"/>
                  </a:lnTo>
                  <a:lnTo>
                    <a:pt x="134614" y="185737"/>
                  </a:lnTo>
                  <a:lnTo>
                    <a:pt x="131740" y="191452"/>
                  </a:lnTo>
                  <a:lnTo>
                    <a:pt x="129935" y="197167"/>
                  </a:lnTo>
                  <a:lnTo>
                    <a:pt x="129453" y="200025"/>
                  </a:lnTo>
                  <a:lnTo>
                    <a:pt x="127544" y="202882"/>
                  </a:lnTo>
                  <a:lnTo>
                    <a:pt x="124684" y="205739"/>
                  </a:lnTo>
                  <a:lnTo>
                    <a:pt x="121190" y="208597"/>
                  </a:lnTo>
                  <a:lnTo>
                    <a:pt x="118067" y="210502"/>
                  </a:lnTo>
                  <a:lnTo>
                    <a:pt x="115191" y="211772"/>
                  </a:lnTo>
                  <a:lnTo>
                    <a:pt x="112480" y="212618"/>
                  </a:lnTo>
                  <a:lnTo>
                    <a:pt x="109085" y="214135"/>
                  </a:lnTo>
                  <a:lnTo>
                    <a:pt x="105235" y="216099"/>
                  </a:lnTo>
                  <a:lnTo>
                    <a:pt x="101080" y="218361"/>
                  </a:lnTo>
                  <a:lnTo>
                    <a:pt x="97517" y="219869"/>
                  </a:lnTo>
                  <a:lnTo>
                    <a:pt x="94347" y="220874"/>
                  </a:lnTo>
                  <a:lnTo>
                    <a:pt x="91441" y="221544"/>
                  </a:lnTo>
                  <a:lnTo>
                    <a:pt x="88709" y="221991"/>
                  </a:lnTo>
                  <a:lnTo>
                    <a:pt x="86094" y="222289"/>
                  </a:lnTo>
                  <a:lnTo>
                    <a:pt x="83557" y="222487"/>
                  </a:lnTo>
                  <a:lnTo>
                    <a:pt x="81072" y="222620"/>
                  </a:lnTo>
                  <a:lnTo>
                    <a:pt x="76194" y="222767"/>
                  </a:lnTo>
                  <a:lnTo>
                    <a:pt x="72989" y="221854"/>
                  </a:lnTo>
                  <a:lnTo>
                    <a:pt x="69264" y="220292"/>
                  </a:lnTo>
                  <a:lnTo>
                    <a:pt x="65193" y="218299"/>
                  </a:lnTo>
                  <a:lnTo>
                    <a:pt x="62480" y="216017"/>
                  </a:lnTo>
                  <a:lnTo>
                    <a:pt x="60670" y="213544"/>
                  </a:lnTo>
                  <a:lnTo>
                    <a:pt x="59465" y="210942"/>
                  </a:lnTo>
                  <a:lnTo>
                    <a:pt x="57073" y="208256"/>
                  </a:lnTo>
                  <a:lnTo>
                    <a:pt x="53891" y="205512"/>
                  </a:lnTo>
                  <a:lnTo>
                    <a:pt x="50182" y="202730"/>
                  </a:lnTo>
                  <a:lnTo>
                    <a:pt x="47710" y="199923"/>
                  </a:lnTo>
                  <a:lnTo>
                    <a:pt x="46061" y="197099"/>
                  </a:lnTo>
                  <a:lnTo>
                    <a:pt x="43436" y="191422"/>
                  </a:lnTo>
                  <a:lnTo>
                    <a:pt x="39624" y="185724"/>
                  </a:lnTo>
                  <a:lnTo>
                    <a:pt x="38289" y="182871"/>
                  </a:lnTo>
                  <a:lnTo>
                    <a:pt x="36807" y="177161"/>
                  </a:lnTo>
                  <a:lnTo>
                    <a:pt x="37205" y="173352"/>
                  </a:lnTo>
                  <a:lnTo>
                    <a:pt x="38265" y="168908"/>
                  </a:lnTo>
                  <a:lnTo>
                    <a:pt x="39764" y="164040"/>
                  </a:lnTo>
                  <a:lnTo>
                    <a:pt x="40765" y="159842"/>
                  </a:lnTo>
                  <a:lnTo>
                    <a:pt x="41431" y="156092"/>
                  </a:lnTo>
                  <a:lnTo>
                    <a:pt x="41876" y="152638"/>
                  </a:lnTo>
                  <a:lnTo>
                    <a:pt x="42966" y="148431"/>
                  </a:lnTo>
                  <a:lnTo>
                    <a:pt x="44486" y="143722"/>
                  </a:lnTo>
                  <a:lnTo>
                    <a:pt x="46294" y="138676"/>
                  </a:lnTo>
                  <a:lnTo>
                    <a:pt x="50418" y="127991"/>
                  </a:lnTo>
                  <a:lnTo>
                    <a:pt x="52629" y="122475"/>
                  </a:lnTo>
                  <a:lnTo>
                    <a:pt x="55691" y="116892"/>
                  </a:lnTo>
                  <a:lnTo>
                    <a:pt x="59320" y="111265"/>
                  </a:lnTo>
                  <a:lnTo>
                    <a:pt x="63326" y="105609"/>
                  </a:lnTo>
                  <a:lnTo>
                    <a:pt x="66791" y="99934"/>
                  </a:lnTo>
                  <a:lnTo>
                    <a:pt x="69895" y="94245"/>
                  </a:lnTo>
                  <a:lnTo>
                    <a:pt x="72758" y="88547"/>
                  </a:lnTo>
                  <a:lnTo>
                    <a:pt x="76254" y="83796"/>
                  </a:lnTo>
                  <a:lnTo>
                    <a:pt x="80172" y="79677"/>
                  </a:lnTo>
                  <a:lnTo>
                    <a:pt x="84372" y="75978"/>
                  </a:lnTo>
                  <a:lnTo>
                    <a:pt x="87965" y="71607"/>
                  </a:lnTo>
                  <a:lnTo>
                    <a:pt x="91155" y="66787"/>
                  </a:lnTo>
                  <a:lnTo>
                    <a:pt x="94075" y="61670"/>
                  </a:lnTo>
                  <a:lnTo>
                    <a:pt x="97609" y="57306"/>
                  </a:lnTo>
                  <a:lnTo>
                    <a:pt x="101552" y="53444"/>
                  </a:lnTo>
                  <a:lnTo>
                    <a:pt x="105769" y="49916"/>
                  </a:lnTo>
                  <a:lnTo>
                    <a:pt x="108580" y="46613"/>
                  </a:lnTo>
                  <a:lnTo>
                    <a:pt x="110454" y="43457"/>
                  </a:lnTo>
                  <a:lnTo>
                    <a:pt x="113330" y="37412"/>
                  </a:lnTo>
                  <a:lnTo>
                    <a:pt x="117254" y="31550"/>
                  </a:lnTo>
                  <a:lnTo>
                    <a:pt x="117824" y="26748"/>
                  </a:lnTo>
                  <a:lnTo>
                    <a:pt x="117411" y="20689"/>
                  </a:lnTo>
                  <a:lnTo>
                    <a:pt x="116341" y="13793"/>
                  </a:lnTo>
                  <a:lnTo>
                    <a:pt x="114041" y="9195"/>
                  </a:lnTo>
                  <a:lnTo>
                    <a:pt x="110920" y="6130"/>
                  </a:lnTo>
                  <a:lnTo>
                    <a:pt x="102089" y="1211"/>
                  </a:lnTo>
                  <a:lnTo>
                    <a:pt x="98764" y="538"/>
                  </a:lnTo>
                  <a:lnTo>
                    <a:pt x="9277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202"/>
            <p:cNvSpPr/>
            <p:nvPr/>
          </p:nvSpPr>
          <p:spPr>
            <a:xfrm>
              <a:off x="5664993" y="3475571"/>
              <a:ext cx="135733" cy="22010"/>
            </a:xfrm>
            <a:custGeom>
              <a:avLst/>
              <a:gdLst/>
              <a:ahLst/>
              <a:cxnLst/>
              <a:rect l="0" t="0" r="0" b="0"/>
              <a:pathLst>
                <a:path w="135733" h="22010">
                  <a:moveTo>
                    <a:pt x="0" y="22009"/>
                  </a:moveTo>
                  <a:lnTo>
                    <a:pt x="7585" y="22009"/>
                  </a:lnTo>
                  <a:lnTo>
                    <a:pt x="10613" y="21056"/>
                  </a:lnTo>
                  <a:lnTo>
                    <a:pt x="13426" y="19469"/>
                  </a:lnTo>
                  <a:lnTo>
                    <a:pt x="16094" y="17458"/>
                  </a:lnTo>
                  <a:lnTo>
                    <a:pt x="19461" y="16117"/>
                  </a:lnTo>
                  <a:lnTo>
                    <a:pt x="23293" y="15224"/>
                  </a:lnTo>
                  <a:lnTo>
                    <a:pt x="27434" y="14628"/>
                  </a:lnTo>
                  <a:lnTo>
                    <a:pt x="31784" y="13278"/>
                  </a:lnTo>
                  <a:lnTo>
                    <a:pt x="36271" y="11426"/>
                  </a:lnTo>
                  <a:lnTo>
                    <a:pt x="40849" y="9238"/>
                  </a:lnTo>
                  <a:lnTo>
                    <a:pt x="46283" y="7780"/>
                  </a:lnTo>
                  <a:lnTo>
                    <a:pt x="52286" y="6808"/>
                  </a:lnTo>
                  <a:lnTo>
                    <a:pt x="58670" y="6160"/>
                  </a:lnTo>
                  <a:lnTo>
                    <a:pt x="64514" y="5728"/>
                  </a:lnTo>
                  <a:lnTo>
                    <a:pt x="75240" y="5248"/>
                  </a:lnTo>
                  <a:lnTo>
                    <a:pt x="80322" y="4167"/>
                  </a:lnTo>
                  <a:lnTo>
                    <a:pt x="85298" y="2494"/>
                  </a:lnTo>
                  <a:lnTo>
                    <a:pt x="90203" y="427"/>
                  </a:lnTo>
                  <a:lnTo>
                    <a:pt x="95854" y="0"/>
                  </a:lnTo>
                  <a:lnTo>
                    <a:pt x="102003" y="669"/>
                  </a:lnTo>
                  <a:lnTo>
                    <a:pt x="108484" y="2067"/>
                  </a:lnTo>
                  <a:lnTo>
                    <a:pt x="113597" y="3000"/>
                  </a:lnTo>
                  <a:lnTo>
                    <a:pt x="117801" y="3621"/>
                  </a:lnTo>
                  <a:lnTo>
                    <a:pt x="121396" y="4035"/>
                  </a:lnTo>
                  <a:lnTo>
                    <a:pt x="124587" y="4311"/>
                  </a:lnTo>
                  <a:lnTo>
                    <a:pt x="127508" y="4496"/>
                  </a:lnTo>
                  <a:lnTo>
                    <a:pt x="135732" y="48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203"/>
            <p:cNvSpPr/>
            <p:nvPr/>
          </p:nvSpPr>
          <p:spPr>
            <a:xfrm>
              <a:off x="6286500" y="3026133"/>
              <a:ext cx="164243" cy="265694"/>
            </a:xfrm>
            <a:custGeom>
              <a:avLst/>
              <a:gdLst/>
              <a:ahLst/>
              <a:cxnLst/>
              <a:rect l="0" t="0" r="0" b="0"/>
              <a:pathLst>
                <a:path w="164243" h="265694">
                  <a:moveTo>
                    <a:pt x="0" y="34249"/>
                  </a:moveTo>
                  <a:lnTo>
                    <a:pt x="0" y="29698"/>
                  </a:lnTo>
                  <a:lnTo>
                    <a:pt x="1587" y="28358"/>
                  </a:lnTo>
                  <a:lnTo>
                    <a:pt x="4233" y="27464"/>
                  </a:lnTo>
                  <a:lnTo>
                    <a:pt x="7584" y="26868"/>
                  </a:lnTo>
                  <a:lnTo>
                    <a:pt x="10612" y="25519"/>
                  </a:lnTo>
                  <a:lnTo>
                    <a:pt x="13425" y="23666"/>
                  </a:lnTo>
                  <a:lnTo>
                    <a:pt x="16093" y="21479"/>
                  </a:lnTo>
                  <a:lnTo>
                    <a:pt x="19460" y="20020"/>
                  </a:lnTo>
                  <a:lnTo>
                    <a:pt x="23292" y="19048"/>
                  </a:lnTo>
                  <a:lnTo>
                    <a:pt x="27434" y="18400"/>
                  </a:lnTo>
                  <a:lnTo>
                    <a:pt x="31783" y="17016"/>
                  </a:lnTo>
                  <a:lnTo>
                    <a:pt x="36270" y="15140"/>
                  </a:lnTo>
                  <a:lnTo>
                    <a:pt x="40848" y="12937"/>
                  </a:lnTo>
                  <a:lnTo>
                    <a:pt x="52286" y="7950"/>
                  </a:lnTo>
                  <a:lnTo>
                    <a:pt x="58670" y="5286"/>
                  </a:lnTo>
                  <a:lnTo>
                    <a:pt x="64513" y="3510"/>
                  </a:lnTo>
                  <a:lnTo>
                    <a:pt x="69996" y="2327"/>
                  </a:lnTo>
                  <a:lnTo>
                    <a:pt x="75239" y="1538"/>
                  </a:lnTo>
                  <a:lnTo>
                    <a:pt x="80322" y="1011"/>
                  </a:lnTo>
                  <a:lnTo>
                    <a:pt x="85297" y="661"/>
                  </a:lnTo>
                  <a:lnTo>
                    <a:pt x="95060" y="271"/>
                  </a:lnTo>
                  <a:lnTo>
                    <a:pt x="115245" y="0"/>
                  </a:lnTo>
                  <a:lnTo>
                    <a:pt x="118105" y="939"/>
                  </a:lnTo>
                  <a:lnTo>
                    <a:pt x="120805" y="2517"/>
                  </a:lnTo>
                  <a:lnTo>
                    <a:pt x="123399" y="4522"/>
                  </a:lnTo>
                  <a:lnTo>
                    <a:pt x="125128" y="6811"/>
                  </a:lnTo>
                  <a:lnTo>
                    <a:pt x="126282" y="9290"/>
                  </a:lnTo>
                  <a:lnTo>
                    <a:pt x="127562" y="14583"/>
                  </a:lnTo>
                  <a:lnTo>
                    <a:pt x="128131" y="20111"/>
                  </a:lnTo>
                  <a:lnTo>
                    <a:pt x="128385" y="25743"/>
                  </a:lnTo>
                  <a:lnTo>
                    <a:pt x="128452" y="28578"/>
                  </a:lnTo>
                  <a:lnTo>
                    <a:pt x="127703" y="31421"/>
                  </a:lnTo>
                  <a:lnTo>
                    <a:pt x="124755" y="37120"/>
                  </a:lnTo>
                  <a:lnTo>
                    <a:pt x="120798" y="42828"/>
                  </a:lnTo>
                  <a:lnTo>
                    <a:pt x="118633" y="45683"/>
                  </a:lnTo>
                  <a:lnTo>
                    <a:pt x="111992" y="53936"/>
                  </a:lnTo>
                  <a:lnTo>
                    <a:pt x="94794" y="74756"/>
                  </a:lnTo>
                  <a:lnTo>
                    <a:pt x="90183" y="79351"/>
                  </a:lnTo>
                  <a:lnTo>
                    <a:pt x="85522" y="83367"/>
                  </a:lnTo>
                  <a:lnTo>
                    <a:pt x="80827" y="86997"/>
                  </a:lnTo>
                  <a:lnTo>
                    <a:pt x="76110" y="90369"/>
                  </a:lnTo>
                  <a:lnTo>
                    <a:pt x="71377" y="93570"/>
                  </a:lnTo>
                  <a:lnTo>
                    <a:pt x="61886" y="99666"/>
                  </a:lnTo>
                  <a:lnTo>
                    <a:pt x="52375" y="105551"/>
                  </a:lnTo>
                  <a:lnTo>
                    <a:pt x="48410" y="108454"/>
                  </a:lnTo>
                  <a:lnTo>
                    <a:pt x="44973" y="111341"/>
                  </a:lnTo>
                  <a:lnTo>
                    <a:pt x="41888" y="114219"/>
                  </a:lnTo>
                  <a:lnTo>
                    <a:pt x="39038" y="116137"/>
                  </a:lnTo>
                  <a:lnTo>
                    <a:pt x="36344" y="117416"/>
                  </a:lnTo>
                  <a:lnTo>
                    <a:pt x="33754" y="118269"/>
                  </a:lnTo>
                  <a:lnTo>
                    <a:pt x="28760" y="121756"/>
                  </a:lnTo>
                  <a:lnTo>
                    <a:pt x="26316" y="124020"/>
                  </a:lnTo>
                  <a:lnTo>
                    <a:pt x="21486" y="126535"/>
                  </a:lnTo>
                  <a:lnTo>
                    <a:pt x="14412" y="128512"/>
                  </a:lnTo>
                  <a:lnTo>
                    <a:pt x="18116" y="123985"/>
                  </a:lnTo>
                  <a:lnTo>
                    <a:pt x="20015" y="122648"/>
                  </a:lnTo>
                  <a:lnTo>
                    <a:pt x="24241" y="121163"/>
                  </a:lnTo>
                  <a:lnTo>
                    <a:pt x="28765" y="120502"/>
                  </a:lnTo>
                  <a:lnTo>
                    <a:pt x="31083" y="120326"/>
                  </a:lnTo>
                  <a:lnTo>
                    <a:pt x="33421" y="119257"/>
                  </a:lnTo>
                  <a:lnTo>
                    <a:pt x="38137" y="115528"/>
                  </a:lnTo>
                  <a:lnTo>
                    <a:pt x="41300" y="114152"/>
                  </a:lnTo>
                  <a:lnTo>
                    <a:pt x="44995" y="113235"/>
                  </a:lnTo>
                  <a:lnTo>
                    <a:pt x="49047" y="112624"/>
                  </a:lnTo>
                  <a:lnTo>
                    <a:pt x="53335" y="112217"/>
                  </a:lnTo>
                  <a:lnTo>
                    <a:pt x="57782" y="111945"/>
                  </a:lnTo>
                  <a:lnTo>
                    <a:pt x="62334" y="111764"/>
                  </a:lnTo>
                  <a:lnTo>
                    <a:pt x="85955" y="111473"/>
                  </a:lnTo>
                  <a:lnTo>
                    <a:pt x="111635" y="111411"/>
                  </a:lnTo>
                  <a:lnTo>
                    <a:pt x="116492" y="112361"/>
                  </a:lnTo>
                  <a:lnTo>
                    <a:pt x="121318" y="113946"/>
                  </a:lnTo>
                  <a:lnTo>
                    <a:pt x="126122" y="115955"/>
                  </a:lnTo>
                  <a:lnTo>
                    <a:pt x="130119" y="118247"/>
                  </a:lnTo>
                  <a:lnTo>
                    <a:pt x="133577" y="120728"/>
                  </a:lnTo>
                  <a:lnTo>
                    <a:pt x="136676" y="123334"/>
                  </a:lnTo>
                  <a:lnTo>
                    <a:pt x="139536" y="126024"/>
                  </a:lnTo>
                  <a:lnTo>
                    <a:pt x="142237" y="128770"/>
                  </a:lnTo>
                  <a:lnTo>
                    <a:pt x="144830" y="131553"/>
                  </a:lnTo>
                  <a:lnTo>
                    <a:pt x="148147" y="134361"/>
                  </a:lnTo>
                  <a:lnTo>
                    <a:pt x="151946" y="137185"/>
                  </a:lnTo>
                  <a:lnTo>
                    <a:pt x="156066" y="140021"/>
                  </a:lnTo>
                  <a:lnTo>
                    <a:pt x="158812" y="143816"/>
                  </a:lnTo>
                  <a:lnTo>
                    <a:pt x="160644" y="148251"/>
                  </a:lnTo>
                  <a:lnTo>
                    <a:pt x="161865" y="153113"/>
                  </a:lnTo>
                  <a:lnTo>
                    <a:pt x="162678" y="158259"/>
                  </a:lnTo>
                  <a:lnTo>
                    <a:pt x="163221" y="163595"/>
                  </a:lnTo>
                  <a:lnTo>
                    <a:pt x="163583" y="169057"/>
                  </a:lnTo>
                  <a:lnTo>
                    <a:pt x="163824" y="173651"/>
                  </a:lnTo>
                  <a:lnTo>
                    <a:pt x="164091" y="181296"/>
                  </a:lnTo>
                  <a:lnTo>
                    <a:pt x="164242" y="195505"/>
                  </a:lnTo>
                  <a:lnTo>
                    <a:pt x="163469" y="199856"/>
                  </a:lnTo>
                  <a:lnTo>
                    <a:pt x="160494" y="207230"/>
                  </a:lnTo>
                  <a:lnTo>
                    <a:pt x="157797" y="211482"/>
                  </a:lnTo>
                  <a:lnTo>
                    <a:pt x="154410" y="216222"/>
                  </a:lnTo>
                  <a:lnTo>
                    <a:pt x="150565" y="221287"/>
                  </a:lnTo>
                  <a:lnTo>
                    <a:pt x="146414" y="225616"/>
                  </a:lnTo>
                  <a:lnTo>
                    <a:pt x="142059" y="229455"/>
                  </a:lnTo>
                  <a:lnTo>
                    <a:pt x="137569" y="232966"/>
                  </a:lnTo>
                  <a:lnTo>
                    <a:pt x="132988" y="236260"/>
                  </a:lnTo>
                  <a:lnTo>
                    <a:pt x="128345" y="239408"/>
                  </a:lnTo>
                  <a:lnTo>
                    <a:pt x="118955" y="245446"/>
                  </a:lnTo>
                  <a:lnTo>
                    <a:pt x="95236" y="259958"/>
                  </a:lnTo>
                  <a:lnTo>
                    <a:pt x="90478" y="261874"/>
                  </a:lnTo>
                  <a:lnTo>
                    <a:pt x="85718" y="263151"/>
                  </a:lnTo>
                  <a:lnTo>
                    <a:pt x="80958" y="264003"/>
                  </a:lnTo>
                  <a:lnTo>
                    <a:pt x="76196" y="264571"/>
                  </a:lnTo>
                  <a:lnTo>
                    <a:pt x="71435" y="264949"/>
                  </a:lnTo>
                  <a:lnTo>
                    <a:pt x="62705" y="265370"/>
                  </a:lnTo>
                  <a:lnTo>
                    <a:pt x="56179" y="265557"/>
                  </a:lnTo>
                  <a:lnTo>
                    <a:pt x="34454" y="265693"/>
                  </a:lnTo>
                  <a:lnTo>
                    <a:pt x="31701" y="264745"/>
                  </a:lnTo>
                  <a:lnTo>
                    <a:pt x="29071" y="263161"/>
                  </a:lnTo>
                  <a:lnTo>
                    <a:pt x="26524" y="261152"/>
                  </a:lnTo>
                  <a:lnTo>
                    <a:pt x="21578" y="258920"/>
                  </a:lnTo>
                  <a:lnTo>
                    <a:pt x="19148" y="258325"/>
                  </a:lnTo>
                  <a:lnTo>
                    <a:pt x="17528" y="256975"/>
                  </a:lnTo>
                  <a:lnTo>
                    <a:pt x="16447" y="255123"/>
                  </a:lnTo>
                  <a:lnTo>
                    <a:pt x="15727" y="252936"/>
                  </a:lnTo>
                  <a:lnTo>
                    <a:pt x="14454" y="251478"/>
                  </a:lnTo>
                  <a:lnTo>
                    <a:pt x="12810" y="250506"/>
                  </a:lnTo>
                  <a:lnTo>
                    <a:pt x="8263" y="248946"/>
                  </a:lnTo>
                  <a:lnTo>
                    <a:pt x="7890" y="247865"/>
                  </a:lnTo>
                  <a:lnTo>
                    <a:pt x="7143" y="2399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204"/>
            <p:cNvSpPr/>
            <p:nvPr/>
          </p:nvSpPr>
          <p:spPr>
            <a:xfrm>
              <a:off x="6522255" y="3060382"/>
              <a:ext cx="220302" cy="231095"/>
            </a:xfrm>
            <a:custGeom>
              <a:avLst/>
              <a:gdLst/>
              <a:ahLst/>
              <a:cxnLst/>
              <a:rect l="0" t="0" r="0" b="0"/>
              <a:pathLst>
                <a:path w="220302" h="231095">
                  <a:moveTo>
                    <a:pt x="57138" y="0"/>
                  </a:moveTo>
                  <a:lnTo>
                    <a:pt x="50290" y="8220"/>
                  </a:lnTo>
                  <a:lnTo>
                    <a:pt x="48009" y="13496"/>
                  </a:lnTo>
                  <a:lnTo>
                    <a:pt x="46289" y="17570"/>
                  </a:lnTo>
                  <a:lnTo>
                    <a:pt x="41175" y="25048"/>
                  </a:lnTo>
                  <a:lnTo>
                    <a:pt x="33796" y="34796"/>
                  </a:lnTo>
                  <a:lnTo>
                    <a:pt x="24908" y="46058"/>
                  </a:lnTo>
                  <a:lnTo>
                    <a:pt x="18983" y="54518"/>
                  </a:lnTo>
                  <a:lnTo>
                    <a:pt x="15032" y="61110"/>
                  </a:lnTo>
                  <a:lnTo>
                    <a:pt x="12399" y="66458"/>
                  </a:lnTo>
                  <a:lnTo>
                    <a:pt x="9850" y="71928"/>
                  </a:lnTo>
                  <a:lnTo>
                    <a:pt x="4900" y="83085"/>
                  </a:lnTo>
                  <a:lnTo>
                    <a:pt x="3263" y="88728"/>
                  </a:lnTo>
                  <a:lnTo>
                    <a:pt x="2172" y="94394"/>
                  </a:lnTo>
                  <a:lnTo>
                    <a:pt x="1444" y="100077"/>
                  </a:lnTo>
                  <a:lnTo>
                    <a:pt x="959" y="104818"/>
                  </a:lnTo>
                  <a:lnTo>
                    <a:pt x="635" y="108931"/>
                  </a:lnTo>
                  <a:lnTo>
                    <a:pt x="420" y="112626"/>
                  </a:lnTo>
                  <a:lnTo>
                    <a:pt x="276" y="116994"/>
                  </a:lnTo>
                  <a:lnTo>
                    <a:pt x="74" y="131291"/>
                  </a:lnTo>
                  <a:lnTo>
                    <a:pt x="0" y="152744"/>
                  </a:lnTo>
                  <a:lnTo>
                    <a:pt x="790" y="157075"/>
                  </a:lnTo>
                  <a:lnTo>
                    <a:pt x="2111" y="160914"/>
                  </a:lnTo>
                  <a:lnTo>
                    <a:pt x="3784" y="164426"/>
                  </a:lnTo>
                  <a:lnTo>
                    <a:pt x="7761" y="173408"/>
                  </a:lnTo>
                  <a:lnTo>
                    <a:pt x="9933" y="178471"/>
                  </a:lnTo>
                  <a:lnTo>
                    <a:pt x="11381" y="182798"/>
                  </a:lnTo>
                  <a:lnTo>
                    <a:pt x="12346" y="186635"/>
                  </a:lnTo>
                  <a:lnTo>
                    <a:pt x="12989" y="190146"/>
                  </a:lnTo>
                  <a:lnTo>
                    <a:pt x="14212" y="192487"/>
                  </a:lnTo>
                  <a:lnTo>
                    <a:pt x="15821" y="194047"/>
                  </a:lnTo>
                  <a:lnTo>
                    <a:pt x="17687" y="195087"/>
                  </a:lnTo>
                  <a:lnTo>
                    <a:pt x="21878" y="201323"/>
                  </a:lnTo>
                  <a:lnTo>
                    <a:pt x="24107" y="205653"/>
                  </a:lnTo>
                  <a:lnTo>
                    <a:pt x="26386" y="208539"/>
                  </a:lnTo>
                  <a:lnTo>
                    <a:pt x="28700" y="210464"/>
                  </a:lnTo>
                  <a:lnTo>
                    <a:pt x="34180" y="213554"/>
                  </a:lnTo>
                  <a:lnTo>
                    <a:pt x="41908" y="218103"/>
                  </a:lnTo>
                  <a:lnTo>
                    <a:pt x="46191" y="219697"/>
                  </a:lnTo>
                  <a:lnTo>
                    <a:pt x="50634" y="220760"/>
                  </a:lnTo>
                  <a:lnTo>
                    <a:pt x="55184" y="221468"/>
                  </a:lnTo>
                  <a:lnTo>
                    <a:pt x="59804" y="221941"/>
                  </a:lnTo>
                  <a:lnTo>
                    <a:pt x="64472" y="222256"/>
                  </a:lnTo>
                  <a:lnTo>
                    <a:pt x="69172" y="222465"/>
                  </a:lnTo>
                  <a:lnTo>
                    <a:pt x="73891" y="223558"/>
                  </a:lnTo>
                  <a:lnTo>
                    <a:pt x="78626" y="225239"/>
                  </a:lnTo>
                  <a:lnTo>
                    <a:pt x="83370" y="227312"/>
                  </a:lnTo>
                  <a:lnTo>
                    <a:pt x="88120" y="228694"/>
                  </a:lnTo>
                  <a:lnTo>
                    <a:pt x="92874" y="229615"/>
                  </a:lnTo>
                  <a:lnTo>
                    <a:pt x="97631" y="230229"/>
                  </a:lnTo>
                  <a:lnTo>
                    <a:pt x="102390" y="230639"/>
                  </a:lnTo>
                  <a:lnTo>
                    <a:pt x="107150" y="230912"/>
                  </a:lnTo>
                  <a:lnTo>
                    <a:pt x="111911" y="231094"/>
                  </a:lnTo>
                  <a:lnTo>
                    <a:pt x="116673" y="230263"/>
                  </a:lnTo>
                  <a:lnTo>
                    <a:pt x="121434" y="228756"/>
                  </a:lnTo>
                  <a:lnTo>
                    <a:pt x="126196" y="226799"/>
                  </a:lnTo>
                  <a:lnTo>
                    <a:pt x="130958" y="225494"/>
                  </a:lnTo>
                  <a:lnTo>
                    <a:pt x="135720" y="224625"/>
                  </a:lnTo>
                  <a:lnTo>
                    <a:pt x="140483" y="224045"/>
                  </a:lnTo>
                  <a:lnTo>
                    <a:pt x="145245" y="222705"/>
                  </a:lnTo>
                  <a:lnTo>
                    <a:pt x="150008" y="220861"/>
                  </a:lnTo>
                  <a:lnTo>
                    <a:pt x="154770" y="218678"/>
                  </a:lnTo>
                  <a:lnTo>
                    <a:pt x="159532" y="216270"/>
                  </a:lnTo>
                  <a:lnTo>
                    <a:pt x="164295" y="213713"/>
                  </a:lnTo>
                  <a:lnTo>
                    <a:pt x="169058" y="211055"/>
                  </a:lnTo>
                  <a:lnTo>
                    <a:pt x="173026" y="208331"/>
                  </a:lnTo>
                  <a:lnTo>
                    <a:pt x="179552" y="202764"/>
                  </a:lnTo>
                  <a:lnTo>
                    <a:pt x="185099" y="197115"/>
                  </a:lnTo>
                  <a:lnTo>
                    <a:pt x="191004" y="191429"/>
                  </a:lnTo>
                  <a:lnTo>
                    <a:pt x="194801" y="188580"/>
                  </a:lnTo>
                  <a:lnTo>
                    <a:pt x="198920" y="185728"/>
                  </a:lnTo>
                  <a:lnTo>
                    <a:pt x="205613" y="180018"/>
                  </a:lnTo>
                  <a:lnTo>
                    <a:pt x="208509" y="177162"/>
                  </a:lnTo>
                  <a:lnTo>
                    <a:pt x="210440" y="174306"/>
                  </a:lnTo>
                  <a:lnTo>
                    <a:pt x="211726" y="171449"/>
                  </a:lnTo>
                  <a:lnTo>
                    <a:pt x="212585" y="168592"/>
                  </a:lnTo>
                  <a:lnTo>
                    <a:pt x="215655" y="162877"/>
                  </a:lnTo>
                  <a:lnTo>
                    <a:pt x="217585" y="160020"/>
                  </a:lnTo>
                  <a:lnTo>
                    <a:pt x="218872" y="157163"/>
                  </a:lnTo>
                  <a:lnTo>
                    <a:pt x="220301" y="151447"/>
                  </a:lnTo>
                  <a:lnTo>
                    <a:pt x="219889" y="148590"/>
                  </a:lnTo>
                  <a:lnTo>
                    <a:pt x="217314" y="142875"/>
                  </a:lnTo>
                  <a:lnTo>
                    <a:pt x="215194" y="138854"/>
                  </a:lnTo>
                  <a:lnTo>
                    <a:pt x="210465" y="135373"/>
                  </a:lnTo>
                  <a:lnTo>
                    <a:pt x="203864" y="131603"/>
                  </a:lnTo>
                  <a:lnTo>
                    <a:pt x="198285" y="129928"/>
                  </a:lnTo>
                  <a:lnTo>
                    <a:pt x="194893" y="129481"/>
                  </a:lnTo>
                  <a:lnTo>
                    <a:pt x="191044" y="129183"/>
                  </a:lnTo>
                  <a:lnTo>
                    <a:pt x="186890" y="128985"/>
                  </a:lnTo>
                  <a:lnTo>
                    <a:pt x="178041" y="128764"/>
                  </a:lnTo>
                  <a:lnTo>
                    <a:pt x="173459" y="128705"/>
                  </a:lnTo>
                  <a:lnTo>
                    <a:pt x="169610" y="129619"/>
                  </a:lnTo>
                  <a:lnTo>
                    <a:pt x="163218" y="133173"/>
                  </a:lnTo>
                  <a:lnTo>
                    <a:pt x="158814" y="134502"/>
                  </a:lnTo>
                  <a:lnTo>
                    <a:pt x="153497" y="135388"/>
                  </a:lnTo>
                  <a:lnTo>
                    <a:pt x="147571" y="135979"/>
                  </a:lnTo>
                  <a:lnTo>
                    <a:pt x="142034" y="137325"/>
                  </a:lnTo>
                  <a:lnTo>
                    <a:pt x="136754" y="139175"/>
                  </a:lnTo>
                  <a:lnTo>
                    <a:pt x="131647" y="141361"/>
                  </a:lnTo>
                  <a:lnTo>
                    <a:pt x="126654" y="143771"/>
                  </a:lnTo>
                  <a:lnTo>
                    <a:pt x="121739" y="146330"/>
                  </a:lnTo>
                  <a:lnTo>
                    <a:pt x="112043" y="151713"/>
                  </a:lnTo>
                  <a:lnTo>
                    <a:pt x="102442" y="157281"/>
                  </a:lnTo>
                  <a:lnTo>
                    <a:pt x="98454" y="160099"/>
                  </a:lnTo>
                  <a:lnTo>
                    <a:pt x="91905" y="165770"/>
                  </a:lnTo>
                  <a:lnTo>
                    <a:pt x="86349" y="171466"/>
                  </a:lnTo>
                  <a:lnTo>
                    <a:pt x="81234" y="177172"/>
                  </a:lnTo>
                  <a:lnTo>
                    <a:pt x="76315" y="182883"/>
                  </a:lnTo>
                  <a:lnTo>
                    <a:pt x="74685" y="185740"/>
                  </a:lnTo>
                  <a:lnTo>
                    <a:pt x="72874" y="191454"/>
                  </a:lnTo>
                  <a:lnTo>
                    <a:pt x="72070" y="197168"/>
                  </a:lnTo>
                  <a:lnTo>
                    <a:pt x="71554" y="204047"/>
                  </a:lnTo>
                  <a:lnTo>
                    <a:pt x="71464" y="209789"/>
                  </a:lnTo>
                  <a:lnTo>
                    <a:pt x="71437" y="217523"/>
                  </a:lnTo>
                  <a:lnTo>
                    <a:pt x="72227" y="219310"/>
                  </a:lnTo>
                  <a:lnTo>
                    <a:pt x="73548" y="220502"/>
                  </a:lnTo>
                  <a:lnTo>
                    <a:pt x="7857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205"/>
            <p:cNvSpPr/>
            <p:nvPr/>
          </p:nvSpPr>
          <p:spPr>
            <a:xfrm>
              <a:off x="6879431" y="3146110"/>
              <a:ext cx="207170" cy="17143"/>
            </a:xfrm>
            <a:custGeom>
              <a:avLst/>
              <a:gdLst/>
              <a:ahLst/>
              <a:cxnLst/>
              <a:rect l="0" t="0" r="0" b="0"/>
              <a:pathLst>
                <a:path w="207170" h="17143">
                  <a:moveTo>
                    <a:pt x="0" y="17142"/>
                  </a:moveTo>
                  <a:lnTo>
                    <a:pt x="0" y="12591"/>
                  </a:lnTo>
                  <a:lnTo>
                    <a:pt x="794" y="11250"/>
                  </a:lnTo>
                  <a:lnTo>
                    <a:pt x="2117" y="10357"/>
                  </a:lnTo>
                  <a:lnTo>
                    <a:pt x="3793" y="9761"/>
                  </a:lnTo>
                  <a:lnTo>
                    <a:pt x="5703" y="9364"/>
                  </a:lnTo>
                  <a:lnTo>
                    <a:pt x="9943" y="8923"/>
                  </a:lnTo>
                  <a:lnTo>
                    <a:pt x="16590" y="8726"/>
                  </a:lnTo>
                  <a:lnTo>
                    <a:pt x="33792" y="8600"/>
                  </a:lnTo>
                  <a:lnTo>
                    <a:pt x="38403" y="7638"/>
                  </a:lnTo>
                  <a:lnTo>
                    <a:pt x="43065" y="6043"/>
                  </a:lnTo>
                  <a:lnTo>
                    <a:pt x="47760" y="4028"/>
                  </a:lnTo>
                  <a:lnTo>
                    <a:pt x="53271" y="2684"/>
                  </a:lnTo>
                  <a:lnTo>
                    <a:pt x="59326" y="1788"/>
                  </a:lnTo>
                  <a:lnTo>
                    <a:pt x="65745" y="1191"/>
                  </a:lnTo>
                  <a:lnTo>
                    <a:pt x="72405" y="793"/>
                  </a:lnTo>
                  <a:lnTo>
                    <a:pt x="86155" y="351"/>
                  </a:lnTo>
                  <a:lnTo>
                    <a:pt x="161510" y="0"/>
                  </a:lnTo>
                  <a:lnTo>
                    <a:pt x="166411" y="951"/>
                  </a:lnTo>
                  <a:lnTo>
                    <a:pt x="171265" y="2538"/>
                  </a:lnTo>
                  <a:lnTo>
                    <a:pt x="176090" y="4549"/>
                  </a:lnTo>
                  <a:lnTo>
                    <a:pt x="180099" y="5889"/>
                  </a:lnTo>
                  <a:lnTo>
                    <a:pt x="183566" y="6782"/>
                  </a:lnTo>
                  <a:lnTo>
                    <a:pt x="186671" y="7378"/>
                  </a:lnTo>
                  <a:lnTo>
                    <a:pt x="189535" y="7775"/>
                  </a:lnTo>
                  <a:lnTo>
                    <a:pt x="194834" y="8216"/>
                  </a:lnTo>
                  <a:lnTo>
                    <a:pt x="199834" y="8412"/>
                  </a:lnTo>
                  <a:lnTo>
                    <a:pt x="207169" y="85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206"/>
            <p:cNvSpPr/>
            <p:nvPr/>
          </p:nvSpPr>
          <p:spPr>
            <a:xfrm>
              <a:off x="6936581" y="3077527"/>
              <a:ext cx="50007" cy="171451"/>
            </a:xfrm>
            <a:custGeom>
              <a:avLst/>
              <a:gdLst/>
              <a:ahLst/>
              <a:cxnLst/>
              <a:rect l="0" t="0" r="0" b="0"/>
              <a:pathLst>
                <a:path w="50007" h="171451">
                  <a:moveTo>
                    <a:pt x="0" y="0"/>
                  </a:moveTo>
                  <a:lnTo>
                    <a:pt x="10643" y="12770"/>
                  </a:lnTo>
                  <a:lnTo>
                    <a:pt x="11857" y="15181"/>
                  </a:lnTo>
                  <a:lnTo>
                    <a:pt x="13207" y="20400"/>
                  </a:lnTo>
                  <a:lnTo>
                    <a:pt x="14361" y="23125"/>
                  </a:lnTo>
                  <a:lnTo>
                    <a:pt x="15924" y="25894"/>
                  </a:lnTo>
                  <a:lnTo>
                    <a:pt x="17759" y="28693"/>
                  </a:lnTo>
                  <a:lnTo>
                    <a:pt x="18983" y="32464"/>
                  </a:lnTo>
                  <a:lnTo>
                    <a:pt x="19799" y="36882"/>
                  </a:lnTo>
                  <a:lnTo>
                    <a:pt x="20343" y="41734"/>
                  </a:lnTo>
                  <a:lnTo>
                    <a:pt x="21499" y="45920"/>
                  </a:lnTo>
                  <a:lnTo>
                    <a:pt x="23064" y="49663"/>
                  </a:lnTo>
                  <a:lnTo>
                    <a:pt x="24901" y="53112"/>
                  </a:lnTo>
                  <a:lnTo>
                    <a:pt x="26125" y="56363"/>
                  </a:lnTo>
                  <a:lnTo>
                    <a:pt x="26942" y="59483"/>
                  </a:lnTo>
                  <a:lnTo>
                    <a:pt x="27486" y="62515"/>
                  </a:lnTo>
                  <a:lnTo>
                    <a:pt x="28643" y="66442"/>
                  </a:lnTo>
                  <a:lnTo>
                    <a:pt x="30208" y="70965"/>
                  </a:lnTo>
                  <a:lnTo>
                    <a:pt x="32045" y="75885"/>
                  </a:lnTo>
                  <a:lnTo>
                    <a:pt x="33269" y="81070"/>
                  </a:lnTo>
                  <a:lnTo>
                    <a:pt x="34086" y="86432"/>
                  </a:lnTo>
                  <a:lnTo>
                    <a:pt x="34630" y="91911"/>
                  </a:lnTo>
                  <a:lnTo>
                    <a:pt x="35787" y="96517"/>
                  </a:lnTo>
                  <a:lnTo>
                    <a:pt x="37352" y="100539"/>
                  </a:lnTo>
                  <a:lnTo>
                    <a:pt x="39189" y="104174"/>
                  </a:lnTo>
                  <a:lnTo>
                    <a:pt x="41207" y="108502"/>
                  </a:lnTo>
                  <a:lnTo>
                    <a:pt x="45566" y="118391"/>
                  </a:lnTo>
                  <a:lnTo>
                    <a:pt x="47046" y="122742"/>
                  </a:lnTo>
                  <a:lnTo>
                    <a:pt x="48032" y="126596"/>
                  </a:lnTo>
                  <a:lnTo>
                    <a:pt x="48691" y="130117"/>
                  </a:lnTo>
                  <a:lnTo>
                    <a:pt x="49129" y="133417"/>
                  </a:lnTo>
                  <a:lnTo>
                    <a:pt x="49422" y="136570"/>
                  </a:lnTo>
                  <a:lnTo>
                    <a:pt x="49616" y="139624"/>
                  </a:lnTo>
                  <a:lnTo>
                    <a:pt x="49746" y="142613"/>
                  </a:lnTo>
                  <a:lnTo>
                    <a:pt x="49891" y="148474"/>
                  </a:lnTo>
                  <a:lnTo>
                    <a:pt x="50006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207"/>
            <p:cNvSpPr/>
            <p:nvPr/>
          </p:nvSpPr>
          <p:spPr>
            <a:xfrm>
              <a:off x="6858000" y="3300412"/>
              <a:ext cx="157163" cy="8564"/>
            </a:xfrm>
            <a:custGeom>
              <a:avLst/>
              <a:gdLst/>
              <a:ahLst/>
              <a:cxnLst/>
              <a:rect l="0" t="0" r="0" b="0"/>
              <a:pathLst>
                <a:path w="157163" h="8564">
                  <a:moveTo>
                    <a:pt x="0" y="0"/>
                  </a:moveTo>
                  <a:lnTo>
                    <a:pt x="48745" y="0"/>
                  </a:lnTo>
                  <a:lnTo>
                    <a:pt x="53133" y="953"/>
                  </a:lnTo>
                  <a:lnTo>
                    <a:pt x="57647" y="2540"/>
                  </a:lnTo>
                  <a:lnTo>
                    <a:pt x="62244" y="4551"/>
                  </a:lnTo>
                  <a:lnTo>
                    <a:pt x="66896" y="5892"/>
                  </a:lnTo>
                  <a:lnTo>
                    <a:pt x="71584" y="6785"/>
                  </a:lnTo>
                  <a:lnTo>
                    <a:pt x="76298" y="7381"/>
                  </a:lnTo>
                  <a:lnTo>
                    <a:pt x="81821" y="7779"/>
                  </a:lnTo>
                  <a:lnTo>
                    <a:pt x="94308" y="8220"/>
                  </a:lnTo>
                  <a:lnTo>
                    <a:pt x="125914" y="8542"/>
                  </a:lnTo>
                  <a:lnTo>
                    <a:pt x="140407" y="8563"/>
                  </a:lnTo>
                  <a:lnTo>
                    <a:pt x="144405" y="7614"/>
                  </a:lnTo>
                  <a:lnTo>
                    <a:pt x="147863" y="6029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208"/>
            <p:cNvSpPr/>
            <p:nvPr/>
          </p:nvSpPr>
          <p:spPr>
            <a:xfrm>
              <a:off x="7122318" y="2957630"/>
              <a:ext cx="392908" cy="325628"/>
            </a:xfrm>
            <a:custGeom>
              <a:avLst/>
              <a:gdLst/>
              <a:ahLst/>
              <a:cxnLst/>
              <a:rect l="0" t="0" r="0" b="0"/>
              <a:pathLst>
                <a:path w="392908" h="325628">
                  <a:moveTo>
                    <a:pt x="0" y="282775"/>
                  </a:moveTo>
                  <a:lnTo>
                    <a:pt x="0" y="278224"/>
                  </a:lnTo>
                  <a:lnTo>
                    <a:pt x="794" y="276883"/>
                  </a:lnTo>
                  <a:lnTo>
                    <a:pt x="2117" y="275990"/>
                  </a:lnTo>
                  <a:lnTo>
                    <a:pt x="6850" y="274307"/>
                  </a:lnTo>
                  <a:lnTo>
                    <a:pt x="10849" y="278784"/>
                  </a:lnTo>
                  <a:lnTo>
                    <a:pt x="12789" y="280115"/>
                  </a:lnTo>
                  <a:lnTo>
                    <a:pt x="19311" y="282939"/>
                  </a:lnTo>
                  <a:lnTo>
                    <a:pt x="26272" y="288433"/>
                  </a:lnTo>
                  <a:lnTo>
                    <a:pt x="33361" y="291436"/>
                  </a:lnTo>
                  <a:lnTo>
                    <a:pt x="44984" y="300502"/>
                  </a:lnTo>
                  <a:lnTo>
                    <a:pt x="52537" y="304941"/>
                  </a:lnTo>
                  <a:lnTo>
                    <a:pt x="62045" y="308393"/>
                  </a:lnTo>
                  <a:lnTo>
                    <a:pt x="70173" y="312575"/>
                  </a:lnTo>
                  <a:lnTo>
                    <a:pt x="79078" y="315069"/>
                  </a:lnTo>
                  <a:lnTo>
                    <a:pt x="83675" y="315735"/>
                  </a:lnTo>
                  <a:lnTo>
                    <a:pt x="90899" y="319013"/>
                  </a:lnTo>
                  <a:lnTo>
                    <a:pt x="96756" y="322694"/>
                  </a:lnTo>
                  <a:lnTo>
                    <a:pt x="102005" y="324329"/>
                  </a:lnTo>
                  <a:lnTo>
                    <a:pt x="114249" y="325465"/>
                  </a:lnTo>
                  <a:lnTo>
                    <a:pt x="127174" y="325627"/>
                  </a:lnTo>
                  <a:lnTo>
                    <a:pt x="127645" y="324678"/>
                  </a:lnTo>
                  <a:lnTo>
                    <a:pt x="128168" y="321083"/>
                  </a:lnTo>
                  <a:lnTo>
                    <a:pt x="128505" y="311015"/>
                  </a:lnTo>
                  <a:lnTo>
                    <a:pt x="128585" y="283926"/>
                  </a:lnTo>
                  <a:lnTo>
                    <a:pt x="129380" y="278780"/>
                  </a:lnTo>
                  <a:lnTo>
                    <a:pt x="130703" y="273444"/>
                  </a:lnTo>
                  <a:lnTo>
                    <a:pt x="133497" y="263388"/>
                  </a:lnTo>
                  <a:lnTo>
                    <a:pt x="134739" y="255744"/>
                  </a:lnTo>
                  <a:lnTo>
                    <a:pt x="133174" y="246631"/>
                  </a:lnTo>
                  <a:lnTo>
                    <a:pt x="131645" y="241534"/>
                  </a:lnTo>
                  <a:lnTo>
                    <a:pt x="130626" y="236231"/>
                  </a:lnTo>
                  <a:lnTo>
                    <a:pt x="129947" y="230790"/>
                  </a:lnTo>
                  <a:lnTo>
                    <a:pt x="129494" y="225259"/>
                  </a:lnTo>
                  <a:lnTo>
                    <a:pt x="128398" y="218713"/>
                  </a:lnTo>
                  <a:lnTo>
                    <a:pt x="126874" y="211492"/>
                  </a:lnTo>
                  <a:lnTo>
                    <a:pt x="125064" y="203820"/>
                  </a:lnTo>
                  <a:lnTo>
                    <a:pt x="123857" y="196801"/>
                  </a:lnTo>
                  <a:lnTo>
                    <a:pt x="123053" y="190217"/>
                  </a:lnTo>
                  <a:lnTo>
                    <a:pt x="122517" y="183922"/>
                  </a:lnTo>
                  <a:lnTo>
                    <a:pt x="121366" y="177820"/>
                  </a:lnTo>
                  <a:lnTo>
                    <a:pt x="119804" y="171847"/>
                  </a:lnTo>
                  <a:lnTo>
                    <a:pt x="117970" y="165961"/>
                  </a:lnTo>
                  <a:lnTo>
                    <a:pt x="115953" y="160131"/>
                  </a:lnTo>
                  <a:lnTo>
                    <a:pt x="113814" y="154340"/>
                  </a:lnTo>
                  <a:lnTo>
                    <a:pt x="111595" y="148574"/>
                  </a:lnTo>
                  <a:lnTo>
                    <a:pt x="109321" y="139968"/>
                  </a:lnTo>
                  <a:lnTo>
                    <a:pt x="107012" y="129468"/>
                  </a:lnTo>
                  <a:lnTo>
                    <a:pt x="104679" y="117705"/>
                  </a:lnTo>
                  <a:lnTo>
                    <a:pt x="102330" y="107958"/>
                  </a:lnTo>
                  <a:lnTo>
                    <a:pt x="99970" y="99555"/>
                  </a:lnTo>
                  <a:lnTo>
                    <a:pt x="97604" y="92048"/>
                  </a:lnTo>
                  <a:lnTo>
                    <a:pt x="96025" y="85139"/>
                  </a:lnTo>
                  <a:lnTo>
                    <a:pt x="94974" y="78628"/>
                  </a:lnTo>
                  <a:lnTo>
                    <a:pt x="94272" y="72382"/>
                  </a:lnTo>
                  <a:lnTo>
                    <a:pt x="93805" y="66313"/>
                  </a:lnTo>
                  <a:lnTo>
                    <a:pt x="93492" y="60362"/>
                  </a:lnTo>
                  <a:lnTo>
                    <a:pt x="93146" y="49622"/>
                  </a:lnTo>
                  <a:lnTo>
                    <a:pt x="92951" y="38221"/>
                  </a:lnTo>
                  <a:lnTo>
                    <a:pt x="92869" y="1224"/>
                  </a:lnTo>
                  <a:lnTo>
                    <a:pt x="93663" y="777"/>
                  </a:lnTo>
                  <a:lnTo>
                    <a:pt x="98573" y="147"/>
                  </a:lnTo>
                  <a:lnTo>
                    <a:pt x="102812" y="0"/>
                  </a:lnTo>
                  <a:lnTo>
                    <a:pt x="111576" y="2474"/>
                  </a:lnTo>
                  <a:lnTo>
                    <a:pt x="121821" y="5797"/>
                  </a:lnTo>
                  <a:lnTo>
                    <a:pt x="132845" y="7667"/>
                  </a:lnTo>
                  <a:lnTo>
                    <a:pt x="141327" y="8105"/>
                  </a:lnTo>
                  <a:lnTo>
                    <a:pt x="152506" y="10839"/>
                  </a:lnTo>
                  <a:lnTo>
                    <a:pt x="164618" y="14277"/>
                  </a:lnTo>
                  <a:lnTo>
                    <a:pt x="175293" y="15805"/>
                  </a:lnTo>
                  <a:lnTo>
                    <a:pt x="187445" y="19024"/>
                  </a:lnTo>
                  <a:lnTo>
                    <a:pt x="194020" y="21216"/>
                  </a:lnTo>
                  <a:lnTo>
                    <a:pt x="200784" y="22677"/>
                  </a:lnTo>
                  <a:lnTo>
                    <a:pt x="207674" y="23651"/>
                  </a:lnTo>
                  <a:lnTo>
                    <a:pt x="214650" y="24301"/>
                  </a:lnTo>
                  <a:lnTo>
                    <a:pt x="221681" y="25686"/>
                  </a:lnTo>
                  <a:lnTo>
                    <a:pt x="228751" y="27562"/>
                  </a:lnTo>
                  <a:lnTo>
                    <a:pt x="235844" y="29765"/>
                  </a:lnTo>
                  <a:lnTo>
                    <a:pt x="242955" y="31235"/>
                  </a:lnTo>
                  <a:lnTo>
                    <a:pt x="250076" y="32214"/>
                  </a:lnTo>
                  <a:lnTo>
                    <a:pt x="257205" y="32866"/>
                  </a:lnTo>
                  <a:lnTo>
                    <a:pt x="264339" y="33302"/>
                  </a:lnTo>
                  <a:lnTo>
                    <a:pt x="278615" y="33785"/>
                  </a:lnTo>
                  <a:lnTo>
                    <a:pt x="285756" y="34867"/>
                  </a:lnTo>
                  <a:lnTo>
                    <a:pt x="292899" y="36540"/>
                  </a:lnTo>
                  <a:lnTo>
                    <a:pt x="300040" y="38609"/>
                  </a:lnTo>
                  <a:lnTo>
                    <a:pt x="307183" y="39987"/>
                  </a:lnTo>
                  <a:lnTo>
                    <a:pt x="314326" y="40906"/>
                  </a:lnTo>
                  <a:lnTo>
                    <a:pt x="321470" y="41519"/>
                  </a:lnTo>
                  <a:lnTo>
                    <a:pt x="333640" y="42200"/>
                  </a:lnTo>
                  <a:lnTo>
                    <a:pt x="344340" y="42503"/>
                  </a:lnTo>
                  <a:lnTo>
                    <a:pt x="368970" y="42713"/>
                  </a:lnTo>
                  <a:lnTo>
                    <a:pt x="372186" y="43676"/>
                  </a:lnTo>
                  <a:lnTo>
                    <a:pt x="374330" y="45271"/>
                  </a:lnTo>
                  <a:lnTo>
                    <a:pt x="375760" y="47286"/>
                  </a:lnTo>
                  <a:lnTo>
                    <a:pt x="377507" y="48630"/>
                  </a:lnTo>
                  <a:lnTo>
                    <a:pt x="383758" y="51473"/>
                  </a:lnTo>
                  <a:lnTo>
                    <a:pt x="391545" y="58593"/>
                  </a:lnTo>
                  <a:lnTo>
                    <a:pt x="391999" y="59978"/>
                  </a:lnTo>
                  <a:lnTo>
                    <a:pt x="392907" y="68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209"/>
            <p:cNvSpPr/>
            <p:nvPr/>
          </p:nvSpPr>
          <p:spPr>
            <a:xfrm>
              <a:off x="7353952" y="3077527"/>
              <a:ext cx="154119" cy="162844"/>
            </a:xfrm>
            <a:custGeom>
              <a:avLst/>
              <a:gdLst/>
              <a:ahLst/>
              <a:cxnLst/>
              <a:rect l="0" t="0" r="0" b="0"/>
              <a:pathLst>
                <a:path w="154119" h="162844">
                  <a:moveTo>
                    <a:pt x="18398" y="0"/>
                  </a:moveTo>
                  <a:lnTo>
                    <a:pt x="18398" y="20400"/>
                  </a:lnTo>
                  <a:lnTo>
                    <a:pt x="17604" y="23125"/>
                  </a:lnTo>
                  <a:lnTo>
                    <a:pt x="16281" y="25894"/>
                  </a:lnTo>
                  <a:lnTo>
                    <a:pt x="14605" y="28693"/>
                  </a:lnTo>
                  <a:lnTo>
                    <a:pt x="13488" y="31511"/>
                  </a:lnTo>
                  <a:lnTo>
                    <a:pt x="12744" y="34343"/>
                  </a:lnTo>
                  <a:lnTo>
                    <a:pt x="12247" y="37182"/>
                  </a:lnTo>
                  <a:lnTo>
                    <a:pt x="11122" y="40981"/>
                  </a:lnTo>
                  <a:lnTo>
                    <a:pt x="9579" y="45418"/>
                  </a:lnTo>
                  <a:lnTo>
                    <a:pt x="7756" y="50281"/>
                  </a:lnTo>
                  <a:lnTo>
                    <a:pt x="6540" y="54476"/>
                  </a:lnTo>
                  <a:lnTo>
                    <a:pt x="5730" y="58225"/>
                  </a:lnTo>
                  <a:lnTo>
                    <a:pt x="5191" y="61677"/>
                  </a:lnTo>
                  <a:lnTo>
                    <a:pt x="4830" y="65883"/>
                  </a:lnTo>
                  <a:lnTo>
                    <a:pt x="4591" y="70592"/>
                  </a:lnTo>
                  <a:lnTo>
                    <a:pt x="4324" y="79952"/>
                  </a:lnTo>
                  <a:lnTo>
                    <a:pt x="4173" y="91529"/>
                  </a:lnTo>
                  <a:lnTo>
                    <a:pt x="4138" y="101322"/>
                  </a:lnTo>
                  <a:lnTo>
                    <a:pt x="3335" y="105648"/>
                  </a:lnTo>
                  <a:lnTo>
                    <a:pt x="2005" y="109485"/>
                  </a:lnTo>
                  <a:lnTo>
                    <a:pt x="327" y="112995"/>
                  </a:lnTo>
                  <a:lnTo>
                    <a:pt x="0" y="116288"/>
                  </a:lnTo>
                  <a:lnTo>
                    <a:pt x="577" y="119435"/>
                  </a:lnTo>
                  <a:lnTo>
                    <a:pt x="1754" y="122486"/>
                  </a:lnTo>
                  <a:lnTo>
                    <a:pt x="2540" y="125472"/>
                  </a:lnTo>
                  <a:lnTo>
                    <a:pt x="3063" y="128416"/>
                  </a:lnTo>
                  <a:lnTo>
                    <a:pt x="3412" y="131331"/>
                  </a:lnTo>
                  <a:lnTo>
                    <a:pt x="4439" y="134226"/>
                  </a:lnTo>
                  <a:lnTo>
                    <a:pt x="5917" y="137110"/>
                  </a:lnTo>
                  <a:lnTo>
                    <a:pt x="7695" y="139984"/>
                  </a:lnTo>
                  <a:lnTo>
                    <a:pt x="8882" y="142853"/>
                  </a:lnTo>
                  <a:lnTo>
                    <a:pt x="9672" y="145718"/>
                  </a:lnTo>
                  <a:lnTo>
                    <a:pt x="10200" y="148580"/>
                  </a:lnTo>
                  <a:lnTo>
                    <a:pt x="12139" y="150489"/>
                  </a:lnTo>
                  <a:lnTo>
                    <a:pt x="15019" y="151761"/>
                  </a:lnTo>
                  <a:lnTo>
                    <a:pt x="18527" y="152609"/>
                  </a:lnTo>
                  <a:lnTo>
                    <a:pt x="21658" y="154127"/>
                  </a:lnTo>
                  <a:lnTo>
                    <a:pt x="24541" y="156091"/>
                  </a:lnTo>
                  <a:lnTo>
                    <a:pt x="27256" y="158353"/>
                  </a:lnTo>
                  <a:lnTo>
                    <a:pt x="30653" y="159862"/>
                  </a:lnTo>
                  <a:lnTo>
                    <a:pt x="34505" y="160867"/>
                  </a:lnTo>
                  <a:lnTo>
                    <a:pt x="38661" y="161537"/>
                  </a:lnTo>
                  <a:lnTo>
                    <a:pt x="43018" y="161984"/>
                  </a:lnTo>
                  <a:lnTo>
                    <a:pt x="47512" y="162282"/>
                  </a:lnTo>
                  <a:lnTo>
                    <a:pt x="56738" y="162613"/>
                  </a:lnTo>
                  <a:lnTo>
                    <a:pt x="76549" y="162843"/>
                  </a:lnTo>
                  <a:lnTo>
                    <a:pt x="80184" y="161902"/>
                  </a:lnTo>
                  <a:lnTo>
                    <a:pt x="84194" y="160322"/>
                  </a:lnTo>
                  <a:lnTo>
                    <a:pt x="88456" y="158316"/>
                  </a:lnTo>
                  <a:lnTo>
                    <a:pt x="92884" y="156979"/>
                  </a:lnTo>
                  <a:lnTo>
                    <a:pt x="97424" y="156088"/>
                  </a:lnTo>
                  <a:lnTo>
                    <a:pt x="102038" y="155494"/>
                  </a:lnTo>
                  <a:lnTo>
                    <a:pt x="105908" y="154145"/>
                  </a:lnTo>
                  <a:lnTo>
                    <a:pt x="109281" y="152294"/>
                  </a:lnTo>
                  <a:lnTo>
                    <a:pt x="112324" y="150106"/>
                  </a:lnTo>
                  <a:lnTo>
                    <a:pt x="115147" y="147696"/>
                  </a:lnTo>
                  <a:lnTo>
                    <a:pt x="117822" y="145137"/>
                  </a:lnTo>
                  <a:lnTo>
                    <a:pt x="120400" y="142478"/>
                  </a:lnTo>
                  <a:lnTo>
                    <a:pt x="122911" y="140705"/>
                  </a:lnTo>
                  <a:lnTo>
                    <a:pt x="125379" y="139523"/>
                  </a:lnTo>
                  <a:lnTo>
                    <a:pt x="127818" y="138736"/>
                  </a:lnTo>
                  <a:lnTo>
                    <a:pt x="130239" y="137258"/>
                  </a:lnTo>
                  <a:lnTo>
                    <a:pt x="135044" y="133076"/>
                  </a:lnTo>
                  <a:lnTo>
                    <a:pt x="139825" y="128043"/>
                  </a:lnTo>
                  <a:lnTo>
                    <a:pt x="144596" y="122631"/>
                  </a:lnTo>
                  <a:lnTo>
                    <a:pt x="149362" y="117050"/>
                  </a:lnTo>
                  <a:lnTo>
                    <a:pt x="150951" y="114228"/>
                  </a:lnTo>
                  <a:lnTo>
                    <a:pt x="152010" y="111395"/>
                  </a:lnTo>
                  <a:lnTo>
                    <a:pt x="152716" y="108553"/>
                  </a:lnTo>
                  <a:lnTo>
                    <a:pt x="153188" y="105706"/>
                  </a:lnTo>
                  <a:lnTo>
                    <a:pt x="153502" y="102856"/>
                  </a:lnTo>
                  <a:lnTo>
                    <a:pt x="153711" y="100003"/>
                  </a:lnTo>
                  <a:lnTo>
                    <a:pt x="153850" y="97149"/>
                  </a:lnTo>
                  <a:lnTo>
                    <a:pt x="154005" y="91438"/>
                  </a:lnTo>
                  <a:lnTo>
                    <a:pt x="154118" y="66914"/>
                  </a:lnTo>
                  <a:lnTo>
                    <a:pt x="153328" y="63659"/>
                  </a:lnTo>
                  <a:lnTo>
                    <a:pt x="152006" y="60537"/>
                  </a:lnTo>
                  <a:lnTo>
                    <a:pt x="150332" y="57503"/>
                  </a:lnTo>
                  <a:lnTo>
                    <a:pt x="148423" y="55480"/>
                  </a:lnTo>
                  <a:lnTo>
                    <a:pt x="146356" y="54132"/>
                  </a:lnTo>
                  <a:lnTo>
                    <a:pt x="144184" y="53233"/>
                  </a:lnTo>
                  <a:lnTo>
                    <a:pt x="139655" y="49694"/>
                  </a:lnTo>
                  <a:lnTo>
                    <a:pt x="137335" y="47417"/>
                  </a:lnTo>
                  <a:lnTo>
                    <a:pt x="134202" y="44946"/>
                  </a:lnTo>
                  <a:lnTo>
                    <a:pt x="130526" y="42347"/>
                  </a:lnTo>
                  <a:lnTo>
                    <a:pt x="126486" y="39661"/>
                  </a:lnTo>
                  <a:lnTo>
                    <a:pt x="123001" y="37871"/>
                  </a:lnTo>
                  <a:lnTo>
                    <a:pt x="119883" y="36677"/>
                  </a:lnTo>
                  <a:lnTo>
                    <a:pt x="117011" y="35882"/>
                  </a:lnTo>
                  <a:lnTo>
                    <a:pt x="113509" y="35351"/>
                  </a:lnTo>
                  <a:lnTo>
                    <a:pt x="109587" y="34998"/>
                  </a:lnTo>
                  <a:lnTo>
                    <a:pt x="105384" y="34762"/>
                  </a:lnTo>
                  <a:lnTo>
                    <a:pt x="100994" y="33652"/>
                  </a:lnTo>
                  <a:lnTo>
                    <a:pt x="96480" y="31960"/>
                  </a:lnTo>
                  <a:lnTo>
                    <a:pt x="91884" y="29879"/>
                  </a:lnTo>
                  <a:lnTo>
                    <a:pt x="87233" y="28492"/>
                  </a:lnTo>
                  <a:lnTo>
                    <a:pt x="82544" y="27567"/>
                  </a:lnTo>
                  <a:lnTo>
                    <a:pt x="77830" y="26951"/>
                  </a:lnTo>
                  <a:lnTo>
                    <a:pt x="73100" y="26540"/>
                  </a:lnTo>
                  <a:lnTo>
                    <a:pt x="68360" y="26266"/>
                  </a:lnTo>
                  <a:lnTo>
                    <a:pt x="58859" y="25961"/>
                  </a:lnTo>
                  <a:lnTo>
                    <a:pt x="49345" y="25826"/>
                  </a:lnTo>
                  <a:lnTo>
                    <a:pt x="44586" y="26742"/>
                  </a:lnTo>
                  <a:lnTo>
                    <a:pt x="39825" y="28306"/>
                  </a:lnTo>
                  <a:lnTo>
                    <a:pt x="35064" y="30301"/>
                  </a:lnTo>
                  <a:lnTo>
                    <a:pt x="31096" y="31631"/>
                  </a:lnTo>
                  <a:lnTo>
                    <a:pt x="27657" y="32517"/>
                  </a:lnTo>
                  <a:lnTo>
                    <a:pt x="24571" y="33108"/>
                  </a:lnTo>
                  <a:lnTo>
                    <a:pt x="21719" y="33502"/>
                  </a:lnTo>
                  <a:lnTo>
                    <a:pt x="19025" y="33765"/>
                  </a:lnTo>
                  <a:lnTo>
                    <a:pt x="11254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210"/>
            <p:cNvSpPr/>
            <p:nvPr/>
          </p:nvSpPr>
          <p:spPr>
            <a:xfrm>
              <a:off x="6193631" y="3609022"/>
              <a:ext cx="221457" cy="8574"/>
            </a:xfrm>
            <a:custGeom>
              <a:avLst/>
              <a:gdLst/>
              <a:ahLst/>
              <a:cxnLst/>
              <a:rect l="0" t="0" r="0" b="0"/>
              <a:pathLst>
                <a:path w="221457" h="8574">
                  <a:moveTo>
                    <a:pt x="0" y="8573"/>
                  </a:moveTo>
                  <a:lnTo>
                    <a:pt x="96648" y="8573"/>
                  </a:lnTo>
                  <a:lnTo>
                    <a:pt x="102532" y="7620"/>
                  </a:lnTo>
                  <a:lnTo>
                    <a:pt x="108836" y="6033"/>
                  </a:lnTo>
                  <a:lnTo>
                    <a:pt x="115420" y="4022"/>
                  </a:lnTo>
                  <a:lnTo>
                    <a:pt x="121396" y="2681"/>
                  </a:lnTo>
                  <a:lnTo>
                    <a:pt x="126968" y="1788"/>
                  </a:lnTo>
                  <a:lnTo>
                    <a:pt x="132271" y="1192"/>
                  </a:lnTo>
                  <a:lnTo>
                    <a:pt x="138187" y="795"/>
                  </a:lnTo>
                  <a:lnTo>
                    <a:pt x="151110" y="353"/>
                  </a:lnTo>
                  <a:lnTo>
                    <a:pt x="180227" y="47"/>
                  </a:lnTo>
                  <a:lnTo>
                    <a:pt x="221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211"/>
            <p:cNvSpPr/>
            <p:nvPr/>
          </p:nvSpPr>
          <p:spPr>
            <a:xfrm>
              <a:off x="6629524" y="3540442"/>
              <a:ext cx="149797" cy="257164"/>
            </a:xfrm>
            <a:custGeom>
              <a:avLst/>
              <a:gdLst/>
              <a:ahLst/>
              <a:cxnLst/>
              <a:rect l="0" t="0" r="0" b="0"/>
              <a:pathLst>
                <a:path w="149797" h="257164">
                  <a:moveTo>
                    <a:pt x="64169" y="51435"/>
                  </a:moveTo>
                  <a:lnTo>
                    <a:pt x="64169" y="9903"/>
                  </a:lnTo>
                  <a:lnTo>
                    <a:pt x="63376" y="10412"/>
                  </a:lnTo>
                  <a:lnTo>
                    <a:pt x="60376" y="13518"/>
                  </a:lnTo>
                  <a:lnTo>
                    <a:pt x="58466" y="14727"/>
                  </a:lnTo>
                  <a:lnTo>
                    <a:pt x="54226" y="16070"/>
                  </a:lnTo>
                  <a:lnTo>
                    <a:pt x="49696" y="19207"/>
                  </a:lnTo>
                  <a:lnTo>
                    <a:pt x="47376" y="21377"/>
                  </a:lnTo>
                  <a:lnTo>
                    <a:pt x="44243" y="23776"/>
                  </a:lnTo>
                  <a:lnTo>
                    <a:pt x="40566" y="26329"/>
                  </a:lnTo>
                  <a:lnTo>
                    <a:pt x="36528" y="28982"/>
                  </a:lnTo>
                  <a:lnTo>
                    <a:pt x="33042" y="31704"/>
                  </a:lnTo>
                  <a:lnTo>
                    <a:pt x="29924" y="34471"/>
                  </a:lnTo>
                  <a:lnTo>
                    <a:pt x="27052" y="37268"/>
                  </a:lnTo>
                  <a:lnTo>
                    <a:pt x="24343" y="41038"/>
                  </a:lnTo>
                  <a:lnTo>
                    <a:pt x="21744" y="45456"/>
                  </a:lnTo>
                  <a:lnTo>
                    <a:pt x="19216" y="50307"/>
                  </a:lnTo>
                  <a:lnTo>
                    <a:pt x="16738" y="54493"/>
                  </a:lnTo>
                  <a:lnTo>
                    <a:pt x="14292" y="58236"/>
                  </a:lnTo>
                  <a:lnTo>
                    <a:pt x="11869" y="61684"/>
                  </a:lnTo>
                  <a:lnTo>
                    <a:pt x="9458" y="64935"/>
                  </a:lnTo>
                  <a:lnTo>
                    <a:pt x="4664" y="71087"/>
                  </a:lnTo>
                  <a:lnTo>
                    <a:pt x="3068" y="75014"/>
                  </a:lnTo>
                  <a:lnTo>
                    <a:pt x="2004" y="79537"/>
                  </a:lnTo>
                  <a:lnTo>
                    <a:pt x="1295" y="84457"/>
                  </a:lnTo>
                  <a:lnTo>
                    <a:pt x="506" y="92464"/>
                  </a:lnTo>
                  <a:lnTo>
                    <a:pt x="156" y="99198"/>
                  </a:lnTo>
                  <a:lnTo>
                    <a:pt x="0" y="105365"/>
                  </a:lnTo>
                  <a:lnTo>
                    <a:pt x="752" y="108344"/>
                  </a:lnTo>
                  <a:lnTo>
                    <a:pt x="3705" y="114193"/>
                  </a:lnTo>
                  <a:lnTo>
                    <a:pt x="7663" y="119967"/>
                  </a:lnTo>
                  <a:lnTo>
                    <a:pt x="9829" y="122841"/>
                  </a:lnTo>
                  <a:lnTo>
                    <a:pt x="11274" y="125709"/>
                  </a:lnTo>
                  <a:lnTo>
                    <a:pt x="12879" y="131436"/>
                  </a:lnTo>
                  <a:lnTo>
                    <a:pt x="15709" y="137156"/>
                  </a:lnTo>
                  <a:lnTo>
                    <a:pt x="17575" y="140015"/>
                  </a:lnTo>
                  <a:lnTo>
                    <a:pt x="20406" y="141921"/>
                  </a:lnTo>
                  <a:lnTo>
                    <a:pt x="23882" y="143191"/>
                  </a:lnTo>
                  <a:lnTo>
                    <a:pt x="27786" y="144038"/>
                  </a:lnTo>
                  <a:lnTo>
                    <a:pt x="31183" y="145556"/>
                  </a:lnTo>
                  <a:lnTo>
                    <a:pt x="34241" y="147520"/>
                  </a:lnTo>
                  <a:lnTo>
                    <a:pt x="37073" y="149781"/>
                  </a:lnTo>
                  <a:lnTo>
                    <a:pt x="40549" y="152242"/>
                  </a:lnTo>
                  <a:lnTo>
                    <a:pt x="44453" y="154835"/>
                  </a:lnTo>
                  <a:lnTo>
                    <a:pt x="53026" y="160256"/>
                  </a:lnTo>
                  <a:lnTo>
                    <a:pt x="62127" y="165840"/>
                  </a:lnTo>
                  <a:lnTo>
                    <a:pt x="66777" y="167710"/>
                  </a:lnTo>
                  <a:lnTo>
                    <a:pt x="71463" y="168957"/>
                  </a:lnTo>
                  <a:lnTo>
                    <a:pt x="76175" y="169788"/>
                  </a:lnTo>
                  <a:lnTo>
                    <a:pt x="80111" y="171295"/>
                  </a:lnTo>
                  <a:lnTo>
                    <a:pt x="83529" y="173251"/>
                  </a:lnTo>
                  <a:lnTo>
                    <a:pt x="86600" y="175509"/>
                  </a:lnTo>
                  <a:lnTo>
                    <a:pt x="90236" y="177966"/>
                  </a:lnTo>
                  <a:lnTo>
                    <a:pt x="98509" y="183236"/>
                  </a:lnTo>
                  <a:lnTo>
                    <a:pt x="112091" y="191558"/>
                  </a:lnTo>
                  <a:lnTo>
                    <a:pt x="115961" y="194380"/>
                  </a:lnTo>
                  <a:lnTo>
                    <a:pt x="119335" y="197215"/>
                  </a:lnTo>
                  <a:lnTo>
                    <a:pt x="122377" y="200056"/>
                  </a:lnTo>
                  <a:lnTo>
                    <a:pt x="125200" y="202903"/>
                  </a:lnTo>
                  <a:lnTo>
                    <a:pt x="127875" y="205754"/>
                  </a:lnTo>
                  <a:lnTo>
                    <a:pt x="132964" y="211461"/>
                  </a:lnTo>
                  <a:lnTo>
                    <a:pt x="137872" y="217173"/>
                  </a:lnTo>
                  <a:lnTo>
                    <a:pt x="139498" y="220030"/>
                  </a:lnTo>
                  <a:lnTo>
                    <a:pt x="141305" y="225744"/>
                  </a:lnTo>
                  <a:lnTo>
                    <a:pt x="144224" y="231458"/>
                  </a:lnTo>
                  <a:lnTo>
                    <a:pt x="148774" y="238337"/>
                  </a:lnTo>
                  <a:lnTo>
                    <a:pt x="149397" y="241818"/>
                  </a:lnTo>
                  <a:lnTo>
                    <a:pt x="149746" y="249132"/>
                  </a:lnTo>
                  <a:lnTo>
                    <a:pt x="149796" y="251814"/>
                  </a:lnTo>
                  <a:lnTo>
                    <a:pt x="149035" y="253601"/>
                  </a:lnTo>
                  <a:lnTo>
                    <a:pt x="147734" y="254792"/>
                  </a:lnTo>
                  <a:lnTo>
                    <a:pt x="146073" y="255586"/>
                  </a:lnTo>
                  <a:lnTo>
                    <a:pt x="142110" y="256469"/>
                  </a:lnTo>
                  <a:lnTo>
                    <a:pt x="139942" y="256704"/>
                  </a:lnTo>
                  <a:lnTo>
                    <a:pt x="136909" y="256861"/>
                  </a:lnTo>
                  <a:lnTo>
                    <a:pt x="125851" y="257082"/>
                  </a:lnTo>
                  <a:lnTo>
                    <a:pt x="112077" y="257163"/>
                  </a:lnTo>
                  <a:lnTo>
                    <a:pt x="105633" y="255262"/>
                  </a:lnTo>
                  <a:lnTo>
                    <a:pt x="96574" y="252090"/>
                  </a:lnTo>
                  <a:lnTo>
                    <a:pt x="85773" y="248070"/>
                  </a:lnTo>
                  <a:lnTo>
                    <a:pt x="77778" y="244438"/>
                  </a:lnTo>
                  <a:lnTo>
                    <a:pt x="71654" y="241064"/>
                  </a:lnTo>
                  <a:lnTo>
                    <a:pt x="66778" y="237861"/>
                  </a:lnTo>
                  <a:lnTo>
                    <a:pt x="62734" y="234774"/>
                  </a:lnTo>
                  <a:lnTo>
                    <a:pt x="59243" y="231764"/>
                  </a:lnTo>
                  <a:lnTo>
                    <a:pt x="56123" y="228805"/>
                  </a:lnTo>
                  <a:lnTo>
                    <a:pt x="54042" y="225879"/>
                  </a:lnTo>
                  <a:lnTo>
                    <a:pt x="52656" y="222976"/>
                  </a:lnTo>
                  <a:lnTo>
                    <a:pt x="50320" y="216258"/>
                  </a:lnTo>
                  <a:lnTo>
                    <a:pt x="46638" y="206923"/>
                  </a:lnTo>
                  <a:lnTo>
                    <a:pt x="44471" y="198963"/>
                  </a:lnTo>
                  <a:lnTo>
                    <a:pt x="43894" y="195507"/>
                  </a:lnTo>
                  <a:lnTo>
                    <a:pt x="41135" y="189127"/>
                  </a:lnTo>
                  <a:lnTo>
                    <a:pt x="39288" y="186092"/>
                  </a:lnTo>
                  <a:lnTo>
                    <a:pt x="37236" y="180180"/>
                  </a:lnTo>
                  <a:lnTo>
                    <a:pt x="36689" y="177270"/>
                  </a:lnTo>
                  <a:lnTo>
                    <a:pt x="37117" y="174378"/>
                  </a:lnTo>
                  <a:lnTo>
                    <a:pt x="39711" y="168624"/>
                  </a:lnTo>
                  <a:lnTo>
                    <a:pt x="40720" y="164803"/>
                  </a:lnTo>
                  <a:lnTo>
                    <a:pt x="41393" y="160351"/>
                  </a:lnTo>
                  <a:lnTo>
                    <a:pt x="41841" y="155478"/>
                  </a:lnTo>
                  <a:lnTo>
                    <a:pt x="42934" y="150325"/>
                  </a:lnTo>
                  <a:lnTo>
                    <a:pt x="44456" y="144984"/>
                  </a:lnTo>
                  <a:lnTo>
                    <a:pt x="46264" y="139519"/>
                  </a:lnTo>
                  <a:lnTo>
                    <a:pt x="49058" y="133970"/>
                  </a:lnTo>
                  <a:lnTo>
                    <a:pt x="52507" y="128366"/>
                  </a:lnTo>
                  <a:lnTo>
                    <a:pt x="56395" y="122725"/>
                  </a:lnTo>
                  <a:lnTo>
                    <a:pt x="59780" y="118011"/>
                  </a:lnTo>
                  <a:lnTo>
                    <a:pt x="62831" y="113917"/>
                  </a:lnTo>
                  <a:lnTo>
                    <a:pt x="65658" y="110235"/>
                  </a:lnTo>
                  <a:lnTo>
                    <a:pt x="73033" y="101063"/>
                  </a:lnTo>
                  <a:lnTo>
                    <a:pt x="77222" y="95950"/>
                  </a:lnTo>
                  <a:lnTo>
                    <a:pt x="80809" y="90637"/>
                  </a:lnTo>
                  <a:lnTo>
                    <a:pt x="83994" y="85190"/>
                  </a:lnTo>
                  <a:lnTo>
                    <a:pt x="86910" y="79653"/>
                  </a:lnTo>
                  <a:lnTo>
                    <a:pt x="89649" y="74057"/>
                  </a:lnTo>
                  <a:lnTo>
                    <a:pt x="92268" y="68421"/>
                  </a:lnTo>
                  <a:lnTo>
                    <a:pt x="94808" y="62759"/>
                  </a:lnTo>
                  <a:lnTo>
                    <a:pt x="97295" y="58032"/>
                  </a:lnTo>
                  <a:lnTo>
                    <a:pt x="99747" y="53928"/>
                  </a:lnTo>
                  <a:lnTo>
                    <a:pt x="102175" y="50239"/>
                  </a:lnTo>
                  <a:lnTo>
                    <a:pt x="104588" y="46828"/>
                  </a:lnTo>
                  <a:lnTo>
                    <a:pt x="106990" y="43601"/>
                  </a:lnTo>
                  <a:lnTo>
                    <a:pt x="109385" y="40497"/>
                  </a:lnTo>
                  <a:lnTo>
                    <a:pt x="110982" y="37476"/>
                  </a:lnTo>
                  <a:lnTo>
                    <a:pt x="112755" y="31578"/>
                  </a:lnTo>
                  <a:lnTo>
                    <a:pt x="115661" y="25782"/>
                  </a:lnTo>
                  <a:lnTo>
                    <a:pt x="117547" y="22903"/>
                  </a:lnTo>
                  <a:lnTo>
                    <a:pt x="119643" y="17164"/>
                  </a:lnTo>
                  <a:lnTo>
                    <a:pt x="120201" y="14301"/>
                  </a:lnTo>
                  <a:lnTo>
                    <a:pt x="119781" y="11439"/>
                  </a:lnTo>
                  <a:lnTo>
                    <a:pt x="116189" y="3812"/>
                  </a:lnTo>
                  <a:lnTo>
                    <a:pt x="115071" y="1694"/>
                  </a:lnTo>
                  <a:lnTo>
                    <a:pt x="113978" y="1130"/>
                  </a:lnTo>
                  <a:lnTo>
                    <a:pt x="109442" y="335"/>
                  </a:lnTo>
                  <a:lnTo>
                    <a:pt x="1070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212"/>
            <p:cNvSpPr/>
            <p:nvPr/>
          </p:nvSpPr>
          <p:spPr>
            <a:xfrm>
              <a:off x="5729287" y="4423420"/>
              <a:ext cx="171451" cy="42853"/>
            </a:xfrm>
            <a:custGeom>
              <a:avLst/>
              <a:gdLst/>
              <a:ahLst/>
              <a:cxnLst/>
              <a:rect l="0" t="0" r="0" b="0"/>
              <a:pathLst>
                <a:path w="171451" h="42853">
                  <a:moveTo>
                    <a:pt x="0" y="42852"/>
                  </a:moveTo>
                  <a:lnTo>
                    <a:pt x="0" y="34384"/>
                  </a:lnTo>
                  <a:lnTo>
                    <a:pt x="3793" y="29760"/>
                  </a:lnTo>
                  <a:lnTo>
                    <a:pt x="5704" y="28409"/>
                  </a:lnTo>
                  <a:lnTo>
                    <a:pt x="7771" y="27509"/>
                  </a:lnTo>
                  <a:lnTo>
                    <a:pt x="9943" y="26908"/>
                  </a:lnTo>
                  <a:lnTo>
                    <a:pt x="12185" y="25556"/>
                  </a:lnTo>
                  <a:lnTo>
                    <a:pt x="14474" y="23701"/>
                  </a:lnTo>
                  <a:lnTo>
                    <a:pt x="16793" y="21512"/>
                  </a:lnTo>
                  <a:lnTo>
                    <a:pt x="19927" y="20053"/>
                  </a:lnTo>
                  <a:lnTo>
                    <a:pt x="23603" y="19080"/>
                  </a:lnTo>
                  <a:lnTo>
                    <a:pt x="27642" y="18432"/>
                  </a:lnTo>
                  <a:lnTo>
                    <a:pt x="31921" y="17047"/>
                  </a:lnTo>
                  <a:lnTo>
                    <a:pt x="36362" y="15171"/>
                  </a:lnTo>
                  <a:lnTo>
                    <a:pt x="40911" y="12968"/>
                  </a:lnTo>
                  <a:lnTo>
                    <a:pt x="44736" y="11499"/>
                  </a:lnTo>
                  <a:lnTo>
                    <a:pt x="48080" y="10520"/>
                  </a:lnTo>
                  <a:lnTo>
                    <a:pt x="51104" y="9868"/>
                  </a:lnTo>
                  <a:lnTo>
                    <a:pt x="54707" y="8480"/>
                  </a:lnTo>
                  <a:lnTo>
                    <a:pt x="58696" y="6602"/>
                  </a:lnTo>
                  <a:lnTo>
                    <a:pt x="62943" y="4398"/>
                  </a:lnTo>
                  <a:lnTo>
                    <a:pt x="67362" y="2929"/>
                  </a:lnTo>
                  <a:lnTo>
                    <a:pt x="71896" y="1949"/>
                  </a:lnTo>
                  <a:lnTo>
                    <a:pt x="76505" y="1296"/>
                  </a:lnTo>
                  <a:lnTo>
                    <a:pt x="81166" y="860"/>
                  </a:lnTo>
                  <a:lnTo>
                    <a:pt x="85861" y="570"/>
                  </a:lnTo>
                  <a:lnTo>
                    <a:pt x="95310" y="248"/>
                  </a:lnTo>
                  <a:lnTo>
                    <a:pt x="128591" y="5"/>
                  </a:lnTo>
                  <a:lnTo>
                    <a:pt x="133352" y="0"/>
                  </a:lnTo>
                  <a:lnTo>
                    <a:pt x="138114" y="949"/>
                  </a:lnTo>
                  <a:lnTo>
                    <a:pt x="142877" y="2534"/>
                  </a:lnTo>
                  <a:lnTo>
                    <a:pt x="147638" y="4543"/>
                  </a:lnTo>
                  <a:lnTo>
                    <a:pt x="151607" y="5883"/>
                  </a:lnTo>
                  <a:lnTo>
                    <a:pt x="155046" y="6777"/>
                  </a:lnTo>
                  <a:lnTo>
                    <a:pt x="158133" y="7372"/>
                  </a:lnTo>
                  <a:lnTo>
                    <a:pt x="160985" y="8721"/>
                  </a:lnTo>
                  <a:lnTo>
                    <a:pt x="163679" y="10573"/>
                  </a:lnTo>
                  <a:lnTo>
                    <a:pt x="171450" y="171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213"/>
            <p:cNvSpPr/>
            <p:nvPr/>
          </p:nvSpPr>
          <p:spPr>
            <a:xfrm>
              <a:off x="6165056" y="4174810"/>
              <a:ext cx="192747" cy="248601"/>
            </a:xfrm>
            <a:custGeom>
              <a:avLst/>
              <a:gdLst/>
              <a:ahLst/>
              <a:cxnLst/>
              <a:rect l="0" t="0" r="0" b="0"/>
              <a:pathLst>
                <a:path w="192747" h="248601">
                  <a:moveTo>
                    <a:pt x="0" y="25715"/>
                  </a:moveTo>
                  <a:lnTo>
                    <a:pt x="0" y="17495"/>
                  </a:lnTo>
                  <a:lnTo>
                    <a:pt x="3793" y="12696"/>
                  </a:lnTo>
                  <a:lnTo>
                    <a:pt x="5703" y="11320"/>
                  </a:lnTo>
                  <a:lnTo>
                    <a:pt x="9943" y="9792"/>
                  </a:lnTo>
                  <a:lnTo>
                    <a:pt x="12978" y="9384"/>
                  </a:lnTo>
                  <a:lnTo>
                    <a:pt x="16590" y="9113"/>
                  </a:lnTo>
                  <a:lnTo>
                    <a:pt x="20585" y="8931"/>
                  </a:lnTo>
                  <a:lnTo>
                    <a:pt x="24042" y="7858"/>
                  </a:lnTo>
                  <a:lnTo>
                    <a:pt x="29999" y="4126"/>
                  </a:lnTo>
                  <a:lnTo>
                    <a:pt x="33494" y="2750"/>
                  </a:lnTo>
                  <a:lnTo>
                    <a:pt x="37410" y="1832"/>
                  </a:lnTo>
                  <a:lnTo>
                    <a:pt x="41609" y="1221"/>
                  </a:lnTo>
                  <a:lnTo>
                    <a:pt x="45995" y="813"/>
                  </a:lnTo>
                  <a:lnTo>
                    <a:pt x="50508" y="541"/>
                  </a:lnTo>
                  <a:lnTo>
                    <a:pt x="59753" y="239"/>
                  </a:lnTo>
                  <a:lnTo>
                    <a:pt x="111222" y="0"/>
                  </a:lnTo>
                  <a:lnTo>
                    <a:pt x="115423" y="951"/>
                  </a:lnTo>
                  <a:lnTo>
                    <a:pt x="119017" y="2538"/>
                  </a:lnTo>
                  <a:lnTo>
                    <a:pt x="129985" y="9322"/>
                  </a:lnTo>
                  <a:lnTo>
                    <a:pt x="134281" y="11929"/>
                  </a:lnTo>
                  <a:lnTo>
                    <a:pt x="137939" y="14619"/>
                  </a:lnTo>
                  <a:lnTo>
                    <a:pt x="141173" y="17365"/>
                  </a:lnTo>
                  <a:lnTo>
                    <a:pt x="146881" y="22956"/>
                  </a:lnTo>
                  <a:lnTo>
                    <a:pt x="152063" y="28616"/>
                  </a:lnTo>
                  <a:lnTo>
                    <a:pt x="155651" y="32607"/>
                  </a:lnTo>
                  <a:lnTo>
                    <a:pt x="156491" y="38620"/>
                  </a:lnTo>
                  <a:lnTo>
                    <a:pt x="156715" y="42891"/>
                  </a:lnTo>
                  <a:lnTo>
                    <a:pt x="156963" y="50176"/>
                  </a:lnTo>
                  <a:lnTo>
                    <a:pt x="157030" y="53452"/>
                  </a:lnTo>
                  <a:lnTo>
                    <a:pt x="155486" y="57541"/>
                  </a:lnTo>
                  <a:lnTo>
                    <a:pt x="152870" y="62172"/>
                  </a:lnTo>
                  <a:lnTo>
                    <a:pt x="149538" y="67165"/>
                  </a:lnTo>
                  <a:lnTo>
                    <a:pt x="145730" y="71445"/>
                  </a:lnTo>
                  <a:lnTo>
                    <a:pt x="141603" y="75252"/>
                  </a:lnTo>
                  <a:lnTo>
                    <a:pt x="137264" y="78742"/>
                  </a:lnTo>
                  <a:lnTo>
                    <a:pt x="132785" y="82021"/>
                  </a:lnTo>
                  <a:lnTo>
                    <a:pt x="128211" y="85160"/>
                  </a:lnTo>
                  <a:lnTo>
                    <a:pt x="123574" y="88205"/>
                  </a:lnTo>
                  <a:lnTo>
                    <a:pt x="118895" y="92140"/>
                  </a:lnTo>
                  <a:lnTo>
                    <a:pt x="114188" y="96668"/>
                  </a:lnTo>
                  <a:lnTo>
                    <a:pt x="109463" y="101592"/>
                  </a:lnTo>
                  <a:lnTo>
                    <a:pt x="104725" y="104874"/>
                  </a:lnTo>
                  <a:lnTo>
                    <a:pt x="99979" y="107063"/>
                  </a:lnTo>
                  <a:lnTo>
                    <a:pt x="95228" y="108521"/>
                  </a:lnTo>
                  <a:lnTo>
                    <a:pt x="90473" y="110447"/>
                  </a:lnTo>
                  <a:lnTo>
                    <a:pt x="85715" y="112683"/>
                  </a:lnTo>
                  <a:lnTo>
                    <a:pt x="80956" y="115126"/>
                  </a:lnTo>
                  <a:lnTo>
                    <a:pt x="71435" y="120380"/>
                  </a:lnTo>
                  <a:lnTo>
                    <a:pt x="66672" y="123115"/>
                  </a:lnTo>
                  <a:lnTo>
                    <a:pt x="62704" y="124938"/>
                  </a:lnTo>
                  <a:lnTo>
                    <a:pt x="59266" y="126154"/>
                  </a:lnTo>
                  <a:lnTo>
                    <a:pt x="53328" y="127504"/>
                  </a:lnTo>
                  <a:lnTo>
                    <a:pt x="48043" y="128104"/>
                  </a:lnTo>
                  <a:lnTo>
                    <a:pt x="43048" y="128371"/>
                  </a:lnTo>
                  <a:lnTo>
                    <a:pt x="37166" y="128542"/>
                  </a:lnTo>
                  <a:lnTo>
                    <a:pt x="31889" y="128576"/>
                  </a:lnTo>
                  <a:lnTo>
                    <a:pt x="139417" y="128585"/>
                  </a:lnTo>
                  <a:lnTo>
                    <a:pt x="144538" y="129537"/>
                  </a:lnTo>
                  <a:lnTo>
                    <a:pt x="149540" y="131125"/>
                  </a:lnTo>
                  <a:lnTo>
                    <a:pt x="154462" y="133135"/>
                  </a:lnTo>
                  <a:lnTo>
                    <a:pt x="159331" y="135428"/>
                  </a:lnTo>
                  <a:lnTo>
                    <a:pt x="164164" y="137910"/>
                  </a:lnTo>
                  <a:lnTo>
                    <a:pt x="168974" y="140516"/>
                  </a:lnTo>
                  <a:lnTo>
                    <a:pt x="172974" y="143207"/>
                  </a:lnTo>
                  <a:lnTo>
                    <a:pt x="176435" y="145953"/>
                  </a:lnTo>
                  <a:lnTo>
                    <a:pt x="182396" y="151544"/>
                  </a:lnTo>
                  <a:lnTo>
                    <a:pt x="187692" y="157204"/>
                  </a:lnTo>
                  <a:lnTo>
                    <a:pt x="189422" y="160047"/>
                  </a:lnTo>
                  <a:lnTo>
                    <a:pt x="191343" y="165745"/>
                  </a:lnTo>
                  <a:lnTo>
                    <a:pt x="192197" y="171453"/>
                  </a:lnTo>
                  <a:lnTo>
                    <a:pt x="192577" y="177165"/>
                  </a:lnTo>
                  <a:lnTo>
                    <a:pt x="192746" y="182879"/>
                  </a:lnTo>
                  <a:lnTo>
                    <a:pt x="191997" y="185736"/>
                  </a:lnTo>
                  <a:lnTo>
                    <a:pt x="189049" y="191450"/>
                  </a:lnTo>
                  <a:lnTo>
                    <a:pt x="185092" y="197165"/>
                  </a:lnTo>
                  <a:lnTo>
                    <a:pt x="180688" y="202880"/>
                  </a:lnTo>
                  <a:lnTo>
                    <a:pt x="176085" y="208595"/>
                  </a:lnTo>
                  <a:lnTo>
                    <a:pt x="172952" y="211452"/>
                  </a:lnTo>
                  <a:lnTo>
                    <a:pt x="169276" y="214310"/>
                  </a:lnTo>
                  <a:lnTo>
                    <a:pt x="165239" y="217167"/>
                  </a:lnTo>
                  <a:lnTo>
                    <a:pt x="161753" y="219072"/>
                  </a:lnTo>
                  <a:lnTo>
                    <a:pt x="155763" y="221189"/>
                  </a:lnTo>
                  <a:lnTo>
                    <a:pt x="152260" y="222706"/>
                  </a:lnTo>
                  <a:lnTo>
                    <a:pt x="148339" y="224669"/>
                  </a:lnTo>
                  <a:lnTo>
                    <a:pt x="144136" y="226931"/>
                  </a:lnTo>
                  <a:lnTo>
                    <a:pt x="139746" y="228439"/>
                  </a:lnTo>
                  <a:lnTo>
                    <a:pt x="135233" y="229444"/>
                  </a:lnTo>
                  <a:lnTo>
                    <a:pt x="130637" y="230114"/>
                  </a:lnTo>
                  <a:lnTo>
                    <a:pt x="125985" y="231514"/>
                  </a:lnTo>
                  <a:lnTo>
                    <a:pt x="121296" y="233399"/>
                  </a:lnTo>
                  <a:lnTo>
                    <a:pt x="116583" y="235609"/>
                  </a:lnTo>
                  <a:lnTo>
                    <a:pt x="111853" y="237081"/>
                  </a:lnTo>
                  <a:lnTo>
                    <a:pt x="107113" y="238064"/>
                  </a:lnTo>
                  <a:lnTo>
                    <a:pt x="102365" y="238718"/>
                  </a:lnTo>
                  <a:lnTo>
                    <a:pt x="98405" y="239155"/>
                  </a:lnTo>
                  <a:lnTo>
                    <a:pt x="94972" y="239445"/>
                  </a:lnTo>
                  <a:lnTo>
                    <a:pt x="91889" y="239639"/>
                  </a:lnTo>
                  <a:lnTo>
                    <a:pt x="84231" y="239855"/>
                  </a:lnTo>
                  <a:lnTo>
                    <a:pt x="79967" y="239912"/>
                  </a:lnTo>
                  <a:lnTo>
                    <a:pt x="76330" y="240903"/>
                  </a:lnTo>
                  <a:lnTo>
                    <a:pt x="73112" y="242516"/>
                  </a:lnTo>
                  <a:lnTo>
                    <a:pt x="67419" y="245896"/>
                  </a:lnTo>
                  <a:lnTo>
                    <a:pt x="62243" y="247398"/>
                  </a:lnTo>
                  <a:lnTo>
                    <a:pt x="57297" y="248066"/>
                  </a:lnTo>
                  <a:lnTo>
                    <a:pt x="52452" y="248363"/>
                  </a:lnTo>
                  <a:lnTo>
                    <a:pt x="47653" y="248495"/>
                  </a:lnTo>
                  <a:lnTo>
                    <a:pt x="40490" y="248568"/>
                  </a:lnTo>
                  <a:lnTo>
                    <a:pt x="38105" y="247627"/>
                  </a:lnTo>
                  <a:lnTo>
                    <a:pt x="33340" y="244040"/>
                  </a:lnTo>
                  <a:lnTo>
                    <a:pt x="30958" y="243655"/>
                  </a:lnTo>
                  <a:lnTo>
                    <a:pt x="28576" y="244351"/>
                  </a:lnTo>
                  <a:lnTo>
                    <a:pt x="21431" y="24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214"/>
            <p:cNvSpPr/>
            <p:nvPr/>
          </p:nvSpPr>
          <p:spPr>
            <a:xfrm>
              <a:off x="6409364" y="4157662"/>
              <a:ext cx="195279" cy="240031"/>
            </a:xfrm>
            <a:custGeom>
              <a:avLst/>
              <a:gdLst/>
              <a:ahLst/>
              <a:cxnLst/>
              <a:rect l="0" t="0" r="0" b="0"/>
              <a:pathLst>
                <a:path w="195279" h="240031">
                  <a:moveTo>
                    <a:pt x="77161" y="0"/>
                  </a:moveTo>
                  <a:lnTo>
                    <a:pt x="71010" y="7381"/>
                  </a:lnTo>
                  <a:lnTo>
                    <a:pt x="66225" y="10583"/>
                  </a:lnTo>
                  <a:lnTo>
                    <a:pt x="62726" y="12770"/>
                  </a:lnTo>
                  <a:lnTo>
                    <a:pt x="60394" y="16134"/>
                  </a:lnTo>
                  <a:lnTo>
                    <a:pt x="58839" y="20281"/>
                  </a:lnTo>
                  <a:lnTo>
                    <a:pt x="57803" y="24950"/>
                  </a:lnTo>
                  <a:lnTo>
                    <a:pt x="55524" y="29016"/>
                  </a:lnTo>
                  <a:lnTo>
                    <a:pt x="52418" y="32679"/>
                  </a:lnTo>
                  <a:lnTo>
                    <a:pt x="48759" y="36073"/>
                  </a:lnTo>
                  <a:lnTo>
                    <a:pt x="44733" y="40241"/>
                  </a:lnTo>
                  <a:lnTo>
                    <a:pt x="40461" y="44925"/>
                  </a:lnTo>
                  <a:lnTo>
                    <a:pt x="28980" y="58079"/>
                  </a:lnTo>
                  <a:lnTo>
                    <a:pt x="25990" y="61579"/>
                  </a:lnTo>
                  <a:lnTo>
                    <a:pt x="23204" y="65818"/>
                  </a:lnTo>
                  <a:lnTo>
                    <a:pt x="20552" y="70549"/>
                  </a:lnTo>
                  <a:lnTo>
                    <a:pt x="17990" y="75607"/>
                  </a:lnTo>
                  <a:lnTo>
                    <a:pt x="15489" y="81837"/>
                  </a:lnTo>
                  <a:lnTo>
                    <a:pt x="13027" y="88848"/>
                  </a:lnTo>
                  <a:lnTo>
                    <a:pt x="10592" y="96380"/>
                  </a:lnTo>
                  <a:lnTo>
                    <a:pt x="8176" y="102353"/>
                  </a:lnTo>
                  <a:lnTo>
                    <a:pt x="5771" y="107288"/>
                  </a:lnTo>
                  <a:lnTo>
                    <a:pt x="3374" y="111530"/>
                  </a:lnTo>
                  <a:lnTo>
                    <a:pt x="1775" y="122931"/>
                  </a:lnTo>
                  <a:lnTo>
                    <a:pt x="710" y="139104"/>
                  </a:lnTo>
                  <a:lnTo>
                    <a:pt x="0" y="158459"/>
                  </a:lnTo>
                  <a:lnTo>
                    <a:pt x="320" y="172314"/>
                  </a:lnTo>
                  <a:lnTo>
                    <a:pt x="1328" y="182504"/>
                  </a:lnTo>
                  <a:lnTo>
                    <a:pt x="2793" y="190249"/>
                  </a:lnTo>
                  <a:lnTo>
                    <a:pt x="4563" y="196365"/>
                  </a:lnTo>
                  <a:lnTo>
                    <a:pt x="6538" y="201395"/>
                  </a:lnTo>
                  <a:lnTo>
                    <a:pt x="8647" y="205701"/>
                  </a:lnTo>
                  <a:lnTo>
                    <a:pt x="13109" y="213025"/>
                  </a:lnTo>
                  <a:lnTo>
                    <a:pt x="15409" y="216312"/>
                  </a:lnTo>
                  <a:lnTo>
                    <a:pt x="18531" y="219455"/>
                  </a:lnTo>
                  <a:lnTo>
                    <a:pt x="22200" y="222503"/>
                  </a:lnTo>
                  <a:lnTo>
                    <a:pt x="26233" y="225488"/>
                  </a:lnTo>
                  <a:lnTo>
                    <a:pt x="30508" y="228431"/>
                  </a:lnTo>
                  <a:lnTo>
                    <a:pt x="39493" y="234240"/>
                  </a:lnTo>
                  <a:lnTo>
                    <a:pt x="44111" y="236170"/>
                  </a:lnTo>
                  <a:lnTo>
                    <a:pt x="48778" y="237457"/>
                  </a:lnTo>
                  <a:lnTo>
                    <a:pt x="53477" y="238314"/>
                  </a:lnTo>
                  <a:lnTo>
                    <a:pt x="58990" y="238886"/>
                  </a:lnTo>
                  <a:lnTo>
                    <a:pt x="65047" y="239268"/>
                  </a:lnTo>
                  <a:lnTo>
                    <a:pt x="77333" y="239692"/>
                  </a:lnTo>
                  <a:lnTo>
                    <a:pt x="103064" y="239985"/>
                  </a:lnTo>
                  <a:lnTo>
                    <a:pt x="117556" y="240017"/>
                  </a:lnTo>
                  <a:lnTo>
                    <a:pt x="122347" y="239069"/>
                  </a:lnTo>
                  <a:lnTo>
                    <a:pt x="127129" y="237484"/>
                  </a:lnTo>
                  <a:lnTo>
                    <a:pt x="131904" y="235475"/>
                  </a:lnTo>
                  <a:lnTo>
                    <a:pt x="136675" y="233183"/>
                  </a:lnTo>
                  <a:lnTo>
                    <a:pt x="141443" y="230703"/>
                  </a:lnTo>
                  <a:lnTo>
                    <a:pt x="146210" y="228097"/>
                  </a:lnTo>
                  <a:lnTo>
                    <a:pt x="150181" y="226360"/>
                  </a:lnTo>
                  <a:lnTo>
                    <a:pt x="153622" y="225201"/>
                  </a:lnTo>
                  <a:lnTo>
                    <a:pt x="156710" y="224429"/>
                  </a:lnTo>
                  <a:lnTo>
                    <a:pt x="160356" y="222962"/>
                  </a:lnTo>
                  <a:lnTo>
                    <a:pt x="164375" y="221031"/>
                  </a:lnTo>
                  <a:lnTo>
                    <a:pt x="168640" y="218792"/>
                  </a:lnTo>
                  <a:lnTo>
                    <a:pt x="172279" y="217299"/>
                  </a:lnTo>
                  <a:lnTo>
                    <a:pt x="175498" y="216303"/>
                  </a:lnTo>
                  <a:lnTo>
                    <a:pt x="178437" y="215640"/>
                  </a:lnTo>
                  <a:lnTo>
                    <a:pt x="183821" y="212362"/>
                  </a:lnTo>
                  <a:lnTo>
                    <a:pt x="186367" y="210155"/>
                  </a:lnTo>
                  <a:lnTo>
                    <a:pt x="188065" y="207731"/>
                  </a:lnTo>
                  <a:lnTo>
                    <a:pt x="189197" y="205162"/>
                  </a:lnTo>
                  <a:lnTo>
                    <a:pt x="189951" y="202497"/>
                  </a:lnTo>
                  <a:lnTo>
                    <a:pt x="192907" y="196997"/>
                  </a:lnTo>
                  <a:lnTo>
                    <a:pt x="194806" y="194196"/>
                  </a:lnTo>
                  <a:lnTo>
                    <a:pt x="195278" y="191376"/>
                  </a:lnTo>
                  <a:lnTo>
                    <a:pt x="194800" y="188544"/>
                  </a:lnTo>
                  <a:lnTo>
                    <a:pt x="192945" y="182857"/>
                  </a:lnTo>
                  <a:lnTo>
                    <a:pt x="192120" y="177155"/>
                  </a:lnTo>
                  <a:lnTo>
                    <a:pt x="191107" y="175253"/>
                  </a:lnTo>
                  <a:lnTo>
                    <a:pt x="189637" y="173986"/>
                  </a:lnTo>
                  <a:lnTo>
                    <a:pt x="187864" y="173141"/>
                  </a:lnTo>
                  <a:lnTo>
                    <a:pt x="183776" y="169661"/>
                  </a:lnTo>
                  <a:lnTo>
                    <a:pt x="181576" y="167400"/>
                  </a:lnTo>
                  <a:lnTo>
                    <a:pt x="179315" y="165893"/>
                  </a:lnTo>
                  <a:lnTo>
                    <a:pt x="174686" y="164217"/>
                  </a:lnTo>
                  <a:lnTo>
                    <a:pt x="169983" y="163473"/>
                  </a:lnTo>
                  <a:lnTo>
                    <a:pt x="164452" y="163142"/>
                  </a:lnTo>
                  <a:lnTo>
                    <a:pt x="152414" y="162956"/>
                  </a:lnTo>
                  <a:lnTo>
                    <a:pt x="143415" y="162913"/>
                  </a:lnTo>
                  <a:lnTo>
                    <a:pt x="138793" y="163853"/>
                  </a:lnTo>
                  <a:lnTo>
                    <a:pt x="134124" y="165433"/>
                  </a:lnTo>
                  <a:lnTo>
                    <a:pt x="129424" y="167439"/>
                  </a:lnTo>
                  <a:lnTo>
                    <a:pt x="124703" y="168776"/>
                  </a:lnTo>
                  <a:lnTo>
                    <a:pt x="119968" y="169667"/>
                  </a:lnTo>
                  <a:lnTo>
                    <a:pt x="115224" y="170261"/>
                  </a:lnTo>
                  <a:lnTo>
                    <a:pt x="110474" y="171610"/>
                  </a:lnTo>
                  <a:lnTo>
                    <a:pt x="105720" y="173462"/>
                  </a:lnTo>
                  <a:lnTo>
                    <a:pt x="100963" y="175649"/>
                  </a:lnTo>
                  <a:lnTo>
                    <a:pt x="96204" y="178059"/>
                  </a:lnTo>
                  <a:lnTo>
                    <a:pt x="91443" y="180619"/>
                  </a:lnTo>
                  <a:lnTo>
                    <a:pt x="86682" y="183278"/>
                  </a:lnTo>
                  <a:lnTo>
                    <a:pt x="82714" y="186002"/>
                  </a:lnTo>
                  <a:lnTo>
                    <a:pt x="79277" y="188772"/>
                  </a:lnTo>
                  <a:lnTo>
                    <a:pt x="76190" y="191570"/>
                  </a:lnTo>
                  <a:lnTo>
                    <a:pt x="72545" y="195341"/>
                  </a:lnTo>
                  <a:lnTo>
                    <a:pt x="68527" y="199760"/>
                  </a:lnTo>
                  <a:lnTo>
                    <a:pt x="57404" y="212541"/>
                  </a:lnTo>
                  <a:lnTo>
                    <a:pt x="34298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215"/>
            <p:cNvSpPr/>
            <p:nvPr/>
          </p:nvSpPr>
          <p:spPr>
            <a:xfrm>
              <a:off x="6143625" y="4536159"/>
              <a:ext cx="514351" cy="41557"/>
            </a:xfrm>
            <a:custGeom>
              <a:avLst/>
              <a:gdLst/>
              <a:ahLst/>
              <a:cxnLst/>
              <a:rect l="0" t="0" r="0" b="0"/>
              <a:pathLst>
                <a:path w="514351" h="41557">
                  <a:moveTo>
                    <a:pt x="0" y="41556"/>
                  </a:moveTo>
                  <a:lnTo>
                    <a:pt x="9942" y="41556"/>
                  </a:lnTo>
                  <a:lnTo>
                    <a:pt x="12185" y="40603"/>
                  </a:lnTo>
                  <a:lnTo>
                    <a:pt x="14473" y="39016"/>
                  </a:lnTo>
                  <a:lnTo>
                    <a:pt x="16792" y="37005"/>
                  </a:lnTo>
                  <a:lnTo>
                    <a:pt x="19926" y="35664"/>
                  </a:lnTo>
                  <a:lnTo>
                    <a:pt x="23603" y="34770"/>
                  </a:lnTo>
                  <a:lnTo>
                    <a:pt x="36362" y="33513"/>
                  </a:lnTo>
                  <a:lnTo>
                    <a:pt x="46323" y="32266"/>
                  </a:lnTo>
                  <a:lnTo>
                    <a:pt x="52313" y="30600"/>
                  </a:lnTo>
                  <a:lnTo>
                    <a:pt x="58687" y="28537"/>
                  </a:lnTo>
                  <a:lnTo>
                    <a:pt x="64525" y="27162"/>
                  </a:lnTo>
                  <a:lnTo>
                    <a:pt x="70005" y="26245"/>
                  </a:lnTo>
                  <a:lnTo>
                    <a:pt x="75245" y="25633"/>
                  </a:lnTo>
                  <a:lnTo>
                    <a:pt x="81119" y="24273"/>
                  </a:lnTo>
                  <a:lnTo>
                    <a:pt x="87417" y="22414"/>
                  </a:lnTo>
                  <a:lnTo>
                    <a:pt x="93996" y="20222"/>
                  </a:lnTo>
                  <a:lnTo>
                    <a:pt x="101558" y="18761"/>
                  </a:lnTo>
                  <a:lnTo>
                    <a:pt x="109774" y="17787"/>
                  </a:lnTo>
                  <a:lnTo>
                    <a:pt x="118426" y="17137"/>
                  </a:lnTo>
                  <a:lnTo>
                    <a:pt x="127369" y="15752"/>
                  </a:lnTo>
                  <a:lnTo>
                    <a:pt x="136507" y="13876"/>
                  </a:lnTo>
                  <a:lnTo>
                    <a:pt x="145774" y="11672"/>
                  </a:lnTo>
                  <a:lnTo>
                    <a:pt x="154332" y="10204"/>
                  </a:lnTo>
                  <a:lnTo>
                    <a:pt x="162419" y="9224"/>
                  </a:lnTo>
                  <a:lnTo>
                    <a:pt x="170191" y="8571"/>
                  </a:lnTo>
                  <a:lnTo>
                    <a:pt x="178548" y="7183"/>
                  </a:lnTo>
                  <a:lnTo>
                    <a:pt x="187295" y="5306"/>
                  </a:lnTo>
                  <a:lnTo>
                    <a:pt x="196301" y="3102"/>
                  </a:lnTo>
                  <a:lnTo>
                    <a:pt x="205479" y="1632"/>
                  </a:lnTo>
                  <a:lnTo>
                    <a:pt x="214774" y="653"/>
                  </a:lnTo>
                  <a:lnTo>
                    <a:pt x="224145" y="0"/>
                  </a:lnTo>
                  <a:lnTo>
                    <a:pt x="233567" y="517"/>
                  </a:lnTo>
                  <a:lnTo>
                    <a:pt x="243024" y="1814"/>
                  </a:lnTo>
                  <a:lnTo>
                    <a:pt x="252503" y="3631"/>
                  </a:lnTo>
                  <a:lnTo>
                    <a:pt x="262792" y="4843"/>
                  </a:lnTo>
                  <a:lnTo>
                    <a:pt x="273619" y="5650"/>
                  </a:lnTo>
                  <a:lnTo>
                    <a:pt x="295440" y="6548"/>
                  </a:lnTo>
                  <a:lnTo>
                    <a:pt x="333202" y="7124"/>
                  </a:lnTo>
                  <a:lnTo>
                    <a:pt x="474830" y="7266"/>
                  </a:lnTo>
                  <a:lnTo>
                    <a:pt x="480066" y="8219"/>
                  </a:lnTo>
                  <a:lnTo>
                    <a:pt x="485144" y="9806"/>
                  </a:lnTo>
                  <a:lnTo>
                    <a:pt x="490116" y="11817"/>
                  </a:lnTo>
                  <a:lnTo>
                    <a:pt x="494225" y="13157"/>
                  </a:lnTo>
                  <a:lnTo>
                    <a:pt x="497758" y="14051"/>
                  </a:lnTo>
                  <a:lnTo>
                    <a:pt x="506524" y="15309"/>
                  </a:lnTo>
                  <a:lnTo>
                    <a:pt x="514350" y="158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216"/>
            <p:cNvSpPr/>
            <p:nvPr/>
          </p:nvSpPr>
          <p:spPr>
            <a:xfrm>
              <a:off x="6057900" y="4774882"/>
              <a:ext cx="157163" cy="17146"/>
            </a:xfrm>
            <a:custGeom>
              <a:avLst/>
              <a:gdLst/>
              <a:ahLst/>
              <a:cxnLst/>
              <a:rect l="0" t="0" r="0" b="0"/>
              <a:pathLst>
                <a:path w="157163" h="17146">
                  <a:moveTo>
                    <a:pt x="0" y="17145"/>
                  </a:moveTo>
                  <a:lnTo>
                    <a:pt x="70443" y="17145"/>
                  </a:lnTo>
                  <a:lnTo>
                    <a:pt x="73949" y="16193"/>
                  </a:lnTo>
                  <a:lnTo>
                    <a:pt x="77081" y="14605"/>
                  </a:lnTo>
                  <a:lnTo>
                    <a:pt x="79962" y="12595"/>
                  </a:lnTo>
                  <a:lnTo>
                    <a:pt x="82677" y="11254"/>
                  </a:lnTo>
                  <a:lnTo>
                    <a:pt x="85280" y="10360"/>
                  </a:lnTo>
                  <a:lnTo>
                    <a:pt x="87810" y="9764"/>
                  </a:lnTo>
                  <a:lnTo>
                    <a:pt x="91083" y="9367"/>
                  </a:lnTo>
                  <a:lnTo>
                    <a:pt x="94853" y="9102"/>
                  </a:lnTo>
                  <a:lnTo>
                    <a:pt x="102482" y="8808"/>
                  </a:lnTo>
                  <a:lnTo>
                    <a:pt x="108518" y="8677"/>
                  </a:lnTo>
                  <a:lnTo>
                    <a:pt x="111239" y="7690"/>
                  </a:lnTo>
                  <a:lnTo>
                    <a:pt x="113847" y="6080"/>
                  </a:lnTo>
                  <a:lnTo>
                    <a:pt x="116379" y="4053"/>
                  </a:lnTo>
                  <a:lnTo>
                    <a:pt x="119655" y="2702"/>
                  </a:lnTo>
                  <a:lnTo>
                    <a:pt x="123426" y="1802"/>
                  </a:lnTo>
                  <a:lnTo>
                    <a:pt x="127527" y="1201"/>
                  </a:lnTo>
                  <a:lnTo>
                    <a:pt x="131850" y="800"/>
                  </a:lnTo>
                  <a:lnTo>
                    <a:pt x="136318" y="534"/>
                  </a:lnTo>
                  <a:lnTo>
                    <a:pt x="148076" y="158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217"/>
            <p:cNvSpPr/>
            <p:nvPr/>
          </p:nvSpPr>
          <p:spPr>
            <a:xfrm>
              <a:off x="6300787" y="4663440"/>
              <a:ext cx="28576" cy="197168"/>
            </a:xfrm>
            <a:custGeom>
              <a:avLst/>
              <a:gdLst/>
              <a:ahLst/>
              <a:cxnLst/>
              <a:rect l="0" t="0" r="0" b="0"/>
              <a:pathLst>
                <a:path w="28576" h="197168">
                  <a:moveTo>
                    <a:pt x="0" y="0"/>
                  </a:moveTo>
                  <a:lnTo>
                    <a:pt x="3793" y="0"/>
                  </a:lnTo>
                  <a:lnTo>
                    <a:pt x="4910" y="952"/>
                  </a:lnTo>
                  <a:lnTo>
                    <a:pt x="5654" y="2540"/>
                  </a:lnTo>
                  <a:lnTo>
                    <a:pt x="6482" y="6843"/>
                  </a:lnTo>
                  <a:lnTo>
                    <a:pt x="6849" y="11931"/>
                  </a:lnTo>
                  <a:lnTo>
                    <a:pt x="7741" y="13669"/>
                  </a:lnTo>
                  <a:lnTo>
                    <a:pt x="9130" y="14828"/>
                  </a:lnTo>
                  <a:lnTo>
                    <a:pt x="10849" y="15600"/>
                  </a:lnTo>
                  <a:lnTo>
                    <a:pt x="11995" y="18020"/>
                  </a:lnTo>
                  <a:lnTo>
                    <a:pt x="12759" y="21538"/>
                  </a:lnTo>
                  <a:lnTo>
                    <a:pt x="13269" y="25789"/>
                  </a:lnTo>
                  <a:lnTo>
                    <a:pt x="14402" y="29575"/>
                  </a:lnTo>
                  <a:lnTo>
                    <a:pt x="15951" y="33052"/>
                  </a:lnTo>
                  <a:lnTo>
                    <a:pt x="17778" y="36322"/>
                  </a:lnTo>
                  <a:lnTo>
                    <a:pt x="18996" y="39454"/>
                  </a:lnTo>
                  <a:lnTo>
                    <a:pt x="19807" y="42496"/>
                  </a:lnTo>
                  <a:lnTo>
                    <a:pt x="20349" y="45475"/>
                  </a:lnTo>
                  <a:lnTo>
                    <a:pt x="20710" y="49366"/>
                  </a:lnTo>
                  <a:lnTo>
                    <a:pt x="20951" y="53866"/>
                  </a:lnTo>
                  <a:lnTo>
                    <a:pt x="21217" y="62993"/>
                  </a:lnTo>
                  <a:lnTo>
                    <a:pt x="21368" y="74439"/>
                  </a:lnTo>
                  <a:lnTo>
                    <a:pt x="21403" y="84201"/>
                  </a:lnTo>
                  <a:lnTo>
                    <a:pt x="22206" y="89471"/>
                  </a:lnTo>
                  <a:lnTo>
                    <a:pt x="23536" y="94890"/>
                  </a:lnTo>
                  <a:lnTo>
                    <a:pt x="25216" y="100407"/>
                  </a:lnTo>
                  <a:lnTo>
                    <a:pt x="26335" y="105038"/>
                  </a:lnTo>
                  <a:lnTo>
                    <a:pt x="27082" y="109077"/>
                  </a:lnTo>
                  <a:lnTo>
                    <a:pt x="27580" y="112723"/>
                  </a:lnTo>
                  <a:lnTo>
                    <a:pt x="27911" y="117059"/>
                  </a:lnTo>
                  <a:lnTo>
                    <a:pt x="28132" y="121854"/>
                  </a:lnTo>
                  <a:lnTo>
                    <a:pt x="28378" y="131309"/>
                  </a:lnTo>
                  <a:lnTo>
                    <a:pt x="28536" y="145142"/>
                  </a:lnTo>
                  <a:lnTo>
                    <a:pt x="28575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218"/>
            <p:cNvSpPr/>
            <p:nvPr/>
          </p:nvSpPr>
          <p:spPr>
            <a:xfrm>
              <a:off x="6429411" y="4629150"/>
              <a:ext cx="128220" cy="205601"/>
            </a:xfrm>
            <a:custGeom>
              <a:avLst/>
              <a:gdLst/>
              <a:ahLst/>
              <a:cxnLst/>
              <a:rect l="0" t="0" r="0" b="0"/>
              <a:pathLst>
                <a:path w="128220" h="205601">
                  <a:moveTo>
                    <a:pt x="57114" y="17145"/>
                  </a:moveTo>
                  <a:lnTo>
                    <a:pt x="50963" y="9763"/>
                  </a:lnTo>
                  <a:lnTo>
                    <a:pt x="48295" y="9102"/>
                  </a:lnTo>
                  <a:lnTo>
                    <a:pt x="43907" y="8676"/>
                  </a:lnTo>
                  <a:lnTo>
                    <a:pt x="43546" y="9594"/>
                  </a:lnTo>
                  <a:lnTo>
                    <a:pt x="43146" y="13154"/>
                  </a:lnTo>
                  <a:lnTo>
                    <a:pt x="42245" y="14484"/>
                  </a:lnTo>
                  <a:lnTo>
                    <a:pt x="40852" y="15371"/>
                  </a:lnTo>
                  <a:lnTo>
                    <a:pt x="39129" y="15962"/>
                  </a:lnTo>
                  <a:lnTo>
                    <a:pt x="37186" y="17309"/>
                  </a:lnTo>
                  <a:lnTo>
                    <a:pt x="35098" y="19159"/>
                  </a:lnTo>
                  <a:lnTo>
                    <a:pt x="32911" y="21345"/>
                  </a:lnTo>
                  <a:lnTo>
                    <a:pt x="30660" y="23755"/>
                  </a:lnTo>
                  <a:lnTo>
                    <a:pt x="26042" y="28973"/>
                  </a:lnTo>
                  <a:lnTo>
                    <a:pt x="24493" y="32650"/>
                  </a:lnTo>
                  <a:lnTo>
                    <a:pt x="23461" y="37007"/>
                  </a:lnTo>
                  <a:lnTo>
                    <a:pt x="22772" y="41816"/>
                  </a:lnTo>
                  <a:lnTo>
                    <a:pt x="21519" y="45975"/>
                  </a:lnTo>
                  <a:lnTo>
                    <a:pt x="19890" y="49700"/>
                  </a:lnTo>
                  <a:lnTo>
                    <a:pt x="18010" y="53135"/>
                  </a:lnTo>
                  <a:lnTo>
                    <a:pt x="15964" y="57331"/>
                  </a:lnTo>
                  <a:lnTo>
                    <a:pt x="13805" y="62033"/>
                  </a:lnTo>
                  <a:lnTo>
                    <a:pt x="11573" y="67073"/>
                  </a:lnTo>
                  <a:lnTo>
                    <a:pt x="9291" y="71385"/>
                  </a:lnTo>
                  <a:lnTo>
                    <a:pt x="6975" y="75212"/>
                  </a:lnTo>
                  <a:lnTo>
                    <a:pt x="4638" y="78716"/>
                  </a:lnTo>
                  <a:lnTo>
                    <a:pt x="3080" y="82005"/>
                  </a:lnTo>
                  <a:lnTo>
                    <a:pt x="1349" y="88199"/>
                  </a:lnTo>
                  <a:lnTo>
                    <a:pt x="580" y="94127"/>
                  </a:lnTo>
                  <a:lnTo>
                    <a:pt x="237" y="99936"/>
                  </a:lnTo>
                  <a:lnTo>
                    <a:pt x="85" y="105693"/>
                  </a:lnTo>
                  <a:lnTo>
                    <a:pt x="0" y="114289"/>
                  </a:lnTo>
                  <a:lnTo>
                    <a:pt x="782" y="116198"/>
                  </a:lnTo>
                  <a:lnTo>
                    <a:pt x="2097" y="117470"/>
                  </a:lnTo>
                  <a:lnTo>
                    <a:pt x="3766" y="118318"/>
                  </a:lnTo>
                  <a:lnTo>
                    <a:pt x="7740" y="119260"/>
                  </a:lnTo>
                  <a:lnTo>
                    <a:pt x="12965" y="119866"/>
                  </a:lnTo>
                  <a:lnTo>
                    <a:pt x="15797" y="119948"/>
                  </a:lnTo>
                  <a:lnTo>
                    <a:pt x="24081" y="120001"/>
                  </a:lnTo>
                  <a:lnTo>
                    <a:pt x="26360" y="120958"/>
                  </a:lnTo>
                  <a:lnTo>
                    <a:pt x="28674" y="122549"/>
                  </a:lnTo>
                  <a:lnTo>
                    <a:pt x="31010" y="124561"/>
                  </a:lnTo>
                  <a:lnTo>
                    <a:pt x="33361" y="125903"/>
                  </a:lnTo>
                  <a:lnTo>
                    <a:pt x="35723" y="126798"/>
                  </a:lnTo>
                  <a:lnTo>
                    <a:pt x="38091" y="127394"/>
                  </a:lnTo>
                  <a:lnTo>
                    <a:pt x="40463" y="127792"/>
                  </a:lnTo>
                  <a:lnTo>
                    <a:pt x="42838" y="128057"/>
                  </a:lnTo>
                  <a:lnTo>
                    <a:pt x="45216" y="128234"/>
                  </a:lnTo>
                  <a:lnTo>
                    <a:pt x="52090" y="128430"/>
                  </a:lnTo>
                  <a:lnTo>
                    <a:pt x="83431" y="128578"/>
                  </a:lnTo>
                  <a:lnTo>
                    <a:pt x="87359" y="129533"/>
                  </a:lnTo>
                  <a:lnTo>
                    <a:pt x="90770" y="131123"/>
                  </a:lnTo>
                  <a:lnTo>
                    <a:pt x="93839" y="133135"/>
                  </a:lnTo>
                  <a:lnTo>
                    <a:pt x="96679" y="134477"/>
                  </a:lnTo>
                  <a:lnTo>
                    <a:pt x="99365" y="135371"/>
                  </a:lnTo>
                  <a:lnTo>
                    <a:pt x="101950" y="135967"/>
                  </a:lnTo>
                  <a:lnTo>
                    <a:pt x="104466" y="136365"/>
                  </a:lnTo>
                  <a:lnTo>
                    <a:pt x="106938" y="136630"/>
                  </a:lnTo>
                  <a:lnTo>
                    <a:pt x="109380" y="136806"/>
                  </a:lnTo>
                  <a:lnTo>
                    <a:pt x="111802" y="137877"/>
                  </a:lnTo>
                  <a:lnTo>
                    <a:pt x="114209" y="139543"/>
                  </a:lnTo>
                  <a:lnTo>
                    <a:pt x="116609" y="141606"/>
                  </a:lnTo>
                  <a:lnTo>
                    <a:pt x="118208" y="143934"/>
                  </a:lnTo>
                  <a:lnTo>
                    <a:pt x="119274" y="146438"/>
                  </a:lnTo>
                  <a:lnTo>
                    <a:pt x="119986" y="149060"/>
                  </a:lnTo>
                  <a:lnTo>
                    <a:pt x="122892" y="154514"/>
                  </a:lnTo>
                  <a:lnTo>
                    <a:pt x="124778" y="157302"/>
                  </a:lnTo>
                  <a:lnTo>
                    <a:pt x="126036" y="160113"/>
                  </a:lnTo>
                  <a:lnTo>
                    <a:pt x="127433" y="165775"/>
                  </a:lnTo>
                  <a:lnTo>
                    <a:pt x="128054" y="171468"/>
                  </a:lnTo>
                  <a:lnTo>
                    <a:pt x="128219" y="174319"/>
                  </a:lnTo>
                  <a:lnTo>
                    <a:pt x="127536" y="177172"/>
                  </a:lnTo>
                  <a:lnTo>
                    <a:pt x="124660" y="182883"/>
                  </a:lnTo>
                  <a:lnTo>
                    <a:pt x="122782" y="184787"/>
                  </a:lnTo>
                  <a:lnTo>
                    <a:pt x="120736" y="186056"/>
                  </a:lnTo>
                  <a:lnTo>
                    <a:pt x="118579" y="186902"/>
                  </a:lnTo>
                  <a:lnTo>
                    <a:pt x="116346" y="188419"/>
                  </a:lnTo>
                  <a:lnTo>
                    <a:pt x="114065" y="190382"/>
                  </a:lnTo>
                  <a:lnTo>
                    <a:pt x="111750" y="192644"/>
                  </a:lnTo>
                  <a:lnTo>
                    <a:pt x="109413" y="195104"/>
                  </a:lnTo>
                  <a:lnTo>
                    <a:pt x="107061" y="197697"/>
                  </a:lnTo>
                  <a:lnTo>
                    <a:pt x="104699" y="200378"/>
                  </a:lnTo>
                  <a:lnTo>
                    <a:pt x="102331" y="202165"/>
                  </a:lnTo>
                  <a:lnTo>
                    <a:pt x="99958" y="203357"/>
                  </a:lnTo>
                  <a:lnTo>
                    <a:pt x="97583" y="204151"/>
                  </a:lnTo>
                  <a:lnTo>
                    <a:pt x="94412" y="204680"/>
                  </a:lnTo>
                  <a:lnTo>
                    <a:pt x="90711" y="205033"/>
                  </a:lnTo>
                  <a:lnTo>
                    <a:pt x="83158" y="205425"/>
                  </a:lnTo>
                  <a:lnTo>
                    <a:pt x="77156" y="205600"/>
                  </a:lnTo>
                  <a:lnTo>
                    <a:pt x="74443" y="204694"/>
                  </a:lnTo>
                  <a:lnTo>
                    <a:pt x="71842" y="203137"/>
                  </a:lnTo>
                  <a:lnTo>
                    <a:pt x="69314" y="201147"/>
                  </a:lnTo>
                  <a:lnTo>
                    <a:pt x="66835" y="199820"/>
                  </a:lnTo>
                  <a:lnTo>
                    <a:pt x="64388" y="198936"/>
                  </a:lnTo>
                  <a:lnTo>
                    <a:pt x="61963" y="198346"/>
                  </a:lnTo>
                  <a:lnTo>
                    <a:pt x="59553" y="197953"/>
                  </a:lnTo>
                  <a:lnTo>
                    <a:pt x="57152" y="197691"/>
                  </a:lnTo>
                  <a:lnTo>
                    <a:pt x="54758" y="197517"/>
                  </a:lnTo>
                  <a:lnTo>
                    <a:pt x="52368" y="196448"/>
                  </a:lnTo>
                  <a:lnTo>
                    <a:pt x="49981" y="194782"/>
                  </a:lnTo>
                  <a:lnTo>
                    <a:pt x="47596" y="192720"/>
                  </a:lnTo>
                  <a:lnTo>
                    <a:pt x="46006" y="190392"/>
                  </a:lnTo>
                  <a:lnTo>
                    <a:pt x="44946" y="187888"/>
                  </a:lnTo>
                  <a:lnTo>
                    <a:pt x="44240" y="185266"/>
                  </a:lnTo>
                  <a:lnTo>
                    <a:pt x="41338" y="179813"/>
                  </a:lnTo>
                  <a:lnTo>
                    <a:pt x="39453" y="177025"/>
                  </a:lnTo>
                  <a:lnTo>
                    <a:pt x="38196" y="174214"/>
                  </a:lnTo>
                  <a:lnTo>
                    <a:pt x="36799" y="168551"/>
                  </a:lnTo>
                  <a:lnTo>
                    <a:pt x="37221" y="165707"/>
                  </a:lnTo>
                  <a:lnTo>
                    <a:pt x="39806" y="160008"/>
                  </a:lnTo>
                  <a:lnTo>
                    <a:pt x="41484" y="154299"/>
                  </a:lnTo>
                  <a:lnTo>
                    <a:pt x="41931" y="151443"/>
                  </a:lnTo>
                  <a:lnTo>
                    <a:pt x="43023" y="147635"/>
                  </a:lnTo>
                  <a:lnTo>
                    <a:pt x="44545" y="143191"/>
                  </a:lnTo>
                  <a:lnTo>
                    <a:pt x="46354" y="138322"/>
                  </a:lnTo>
                  <a:lnTo>
                    <a:pt x="49146" y="134125"/>
                  </a:lnTo>
                  <a:lnTo>
                    <a:pt x="52596" y="130374"/>
                  </a:lnTo>
                  <a:lnTo>
                    <a:pt x="56483" y="126920"/>
                  </a:lnTo>
                  <a:lnTo>
                    <a:pt x="61456" y="120809"/>
                  </a:lnTo>
                  <a:lnTo>
                    <a:pt x="67152" y="112924"/>
                  </a:lnTo>
                  <a:lnTo>
                    <a:pt x="73330" y="103858"/>
                  </a:lnTo>
                  <a:lnTo>
                    <a:pt x="78244" y="95908"/>
                  </a:lnTo>
                  <a:lnTo>
                    <a:pt x="82313" y="88704"/>
                  </a:lnTo>
                  <a:lnTo>
                    <a:pt x="85819" y="81995"/>
                  </a:lnTo>
                  <a:lnTo>
                    <a:pt x="89744" y="76571"/>
                  </a:lnTo>
                  <a:lnTo>
                    <a:pt x="93948" y="72002"/>
                  </a:lnTo>
                  <a:lnTo>
                    <a:pt x="98339" y="68004"/>
                  </a:lnTo>
                  <a:lnTo>
                    <a:pt x="102060" y="63433"/>
                  </a:lnTo>
                  <a:lnTo>
                    <a:pt x="105334" y="58481"/>
                  </a:lnTo>
                  <a:lnTo>
                    <a:pt x="108310" y="53275"/>
                  </a:lnTo>
                  <a:lnTo>
                    <a:pt x="111088" y="48851"/>
                  </a:lnTo>
                  <a:lnTo>
                    <a:pt x="113734" y="44950"/>
                  </a:lnTo>
                  <a:lnTo>
                    <a:pt x="116291" y="41397"/>
                  </a:lnTo>
                  <a:lnTo>
                    <a:pt x="118790" y="38075"/>
                  </a:lnTo>
                  <a:lnTo>
                    <a:pt x="123684" y="31844"/>
                  </a:lnTo>
                  <a:lnTo>
                    <a:pt x="125306" y="28850"/>
                  </a:lnTo>
                  <a:lnTo>
                    <a:pt x="127108" y="22981"/>
                  </a:lnTo>
                  <a:lnTo>
                    <a:pt x="127910" y="17199"/>
                  </a:lnTo>
                  <a:lnTo>
                    <a:pt x="128123" y="14323"/>
                  </a:lnTo>
                  <a:lnTo>
                    <a:pt x="127472" y="12406"/>
                  </a:lnTo>
                  <a:lnTo>
                    <a:pt x="126244" y="11128"/>
                  </a:lnTo>
                  <a:lnTo>
                    <a:pt x="124632" y="10276"/>
                  </a:lnTo>
                  <a:lnTo>
                    <a:pt x="120724" y="6789"/>
                  </a:lnTo>
                  <a:lnTo>
                    <a:pt x="115539" y="1341"/>
                  </a:lnTo>
                  <a:lnTo>
                    <a:pt x="112713" y="596"/>
                  </a:lnTo>
                  <a:lnTo>
                    <a:pt x="108812" y="265"/>
                  </a:lnTo>
                  <a:lnTo>
                    <a:pt x="9997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219"/>
            <p:cNvSpPr/>
            <p:nvPr/>
          </p:nvSpPr>
          <p:spPr>
            <a:xfrm>
              <a:off x="6886575" y="4577715"/>
              <a:ext cx="114301" cy="17146"/>
            </a:xfrm>
            <a:custGeom>
              <a:avLst/>
              <a:gdLst/>
              <a:ahLst/>
              <a:cxnLst/>
              <a:rect l="0" t="0" r="0" b="0"/>
              <a:pathLst>
                <a:path w="114301" h="17146">
                  <a:moveTo>
                    <a:pt x="0" y="0"/>
                  </a:moveTo>
                  <a:lnTo>
                    <a:pt x="30061" y="0"/>
                  </a:lnTo>
                  <a:lnTo>
                    <a:pt x="33534" y="952"/>
                  </a:lnTo>
                  <a:lnTo>
                    <a:pt x="37437" y="2540"/>
                  </a:lnTo>
                  <a:lnTo>
                    <a:pt x="41627" y="4551"/>
                  </a:lnTo>
                  <a:lnTo>
                    <a:pt x="45214" y="5891"/>
                  </a:lnTo>
                  <a:lnTo>
                    <a:pt x="48399" y="6785"/>
                  </a:lnTo>
                  <a:lnTo>
                    <a:pt x="51316" y="7381"/>
                  </a:lnTo>
                  <a:lnTo>
                    <a:pt x="58023" y="7778"/>
                  </a:lnTo>
                  <a:lnTo>
                    <a:pt x="78175" y="8219"/>
                  </a:lnTo>
                  <a:lnTo>
                    <a:pt x="86248" y="9289"/>
                  </a:lnTo>
                  <a:lnTo>
                    <a:pt x="92423" y="10956"/>
                  </a:lnTo>
                  <a:lnTo>
                    <a:pt x="97334" y="13019"/>
                  </a:lnTo>
                  <a:lnTo>
                    <a:pt x="101402" y="14394"/>
                  </a:lnTo>
                  <a:lnTo>
                    <a:pt x="104907" y="15311"/>
                  </a:lnTo>
                  <a:lnTo>
                    <a:pt x="114300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220"/>
            <p:cNvSpPr/>
            <p:nvPr/>
          </p:nvSpPr>
          <p:spPr>
            <a:xfrm>
              <a:off x="7372350" y="4312002"/>
              <a:ext cx="242888" cy="300003"/>
            </a:xfrm>
            <a:custGeom>
              <a:avLst/>
              <a:gdLst/>
              <a:ahLst/>
              <a:cxnLst/>
              <a:rect l="0" t="0" r="0" b="0"/>
              <a:pathLst>
                <a:path w="242888" h="300003">
                  <a:moveTo>
                    <a:pt x="0" y="68545"/>
                  </a:moveTo>
                  <a:lnTo>
                    <a:pt x="0" y="55527"/>
                  </a:lnTo>
                  <a:lnTo>
                    <a:pt x="1588" y="53198"/>
                  </a:lnTo>
                  <a:lnTo>
                    <a:pt x="7584" y="48072"/>
                  </a:lnTo>
                  <a:lnTo>
                    <a:pt x="13424" y="42619"/>
                  </a:lnTo>
                  <a:lnTo>
                    <a:pt x="19460" y="37020"/>
                  </a:lnTo>
                  <a:lnTo>
                    <a:pt x="23292" y="34193"/>
                  </a:lnTo>
                  <a:lnTo>
                    <a:pt x="27433" y="31356"/>
                  </a:lnTo>
                  <a:lnTo>
                    <a:pt x="36269" y="25664"/>
                  </a:lnTo>
                  <a:lnTo>
                    <a:pt x="54877" y="14249"/>
                  </a:lnTo>
                  <a:lnTo>
                    <a:pt x="59604" y="12346"/>
                  </a:lnTo>
                  <a:lnTo>
                    <a:pt x="64342" y="11076"/>
                  </a:lnTo>
                  <a:lnTo>
                    <a:pt x="69088" y="10230"/>
                  </a:lnTo>
                  <a:lnTo>
                    <a:pt x="73840" y="8714"/>
                  </a:lnTo>
                  <a:lnTo>
                    <a:pt x="78595" y="6750"/>
                  </a:lnTo>
                  <a:lnTo>
                    <a:pt x="83353" y="4488"/>
                  </a:lnTo>
                  <a:lnTo>
                    <a:pt x="88906" y="2981"/>
                  </a:lnTo>
                  <a:lnTo>
                    <a:pt x="94989" y="1975"/>
                  </a:lnTo>
                  <a:lnTo>
                    <a:pt x="101426" y="1305"/>
                  </a:lnTo>
                  <a:lnTo>
                    <a:pt x="107305" y="859"/>
                  </a:lnTo>
                  <a:lnTo>
                    <a:pt x="118070" y="362"/>
                  </a:lnTo>
                  <a:lnTo>
                    <a:pt x="133055" y="83"/>
                  </a:lnTo>
                  <a:lnTo>
                    <a:pt x="147549" y="0"/>
                  </a:lnTo>
                  <a:lnTo>
                    <a:pt x="152341" y="941"/>
                  </a:lnTo>
                  <a:lnTo>
                    <a:pt x="157123" y="2521"/>
                  </a:lnTo>
                  <a:lnTo>
                    <a:pt x="161899" y="4526"/>
                  </a:lnTo>
                  <a:lnTo>
                    <a:pt x="169322" y="6755"/>
                  </a:lnTo>
                  <a:lnTo>
                    <a:pt x="176060" y="8698"/>
                  </a:lnTo>
                  <a:lnTo>
                    <a:pt x="180079" y="10550"/>
                  </a:lnTo>
                  <a:lnTo>
                    <a:pt x="184346" y="12737"/>
                  </a:lnTo>
                  <a:lnTo>
                    <a:pt x="191205" y="17706"/>
                  </a:lnTo>
                  <a:lnTo>
                    <a:pt x="194144" y="20365"/>
                  </a:lnTo>
                  <a:lnTo>
                    <a:pt x="199528" y="28400"/>
                  </a:lnTo>
                  <a:lnTo>
                    <a:pt x="204566" y="37368"/>
                  </a:lnTo>
                  <a:lnTo>
                    <a:pt x="209451" y="44528"/>
                  </a:lnTo>
                  <a:lnTo>
                    <a:pt x="211072" y="48724"/>
                  </a:lnTo>
                  <a:lnTo>
                    <a:pt x="212152" y="53426"/>
                  </a:lnTo>
                  <a:lnTo>
                    <a:pt x="212873" y="58466"/>
                  </a:lnTo>
                  <a:lnTo>
                    <a:pt x="213352" y="63731"/>
                  </a:lnTo>
                  <a:lnTo>
                    <a:pt x="213672" y="69146"/>
                  </a:lnTo>
                  <a:lnTo>
                    <a:pt x="213886" y="74660"/>
                  </a:lnTo>
                  <a:lnTo>
                    <a:pt x="214123" y="88408"/>
                  </a:lnTo>
                  <a:lnTo>
                    <a:pt x="214186" y="96075"/>
                  </a:lnTo>
                  <a:lnTo>
                    <a:pt x="213434" y="103090"/>
                  </a:lnTo>
                  <a:lnTo>
                    <a:pt x="212138" y="109673"/>
                  </a:lnTo>
                  <a:lnTo>
                    <a:pt x="210482" y="115966"/>
                  </a:lnTo>
                  <a:lnTo>
                    <a:pt x="208584" y="122067"/>
                  </a:lnTo>
                  <a:lnTo>
                    <a:pt x="206525" y="128039"/>
                  </a:lnTo>
                  <a:lnTo>
                    <a:pt x="204358" y="133925"/>
                  </a:lnTo>
                  <a:lnTo>
                    <a:pt x="202120" y="140706"/>
                  </a:lnTo>
                  <a:lnTo>
                    <a:pt x="197516" y="155862"/>
                  </a:lnTo>
                  <a:lnTo>
                    <a:pt x="195178" y="162951"/>
                  </a:lnTo>
                  <a:lnTo>
                    <a:pt x="192824" y="169583"/>
                  </a:lnTo>
                  <a:lnTo>
                    <a:pt x="190462" y="175908"/>
                  </a:lnTo>
                  <a:lnTo>
                    <a:pt x="187300" y="182031"/>
                  </a:lnTo>
                  <a:lnTo>
                    <a:pt x="183604" y="188017"/>
                  </a:lnTo>
                  <a:lnTo>
                    <a:pt x="179553" y="193913"/>
                  </a:lnTo>
                  <a:lnTo>
                    <a:pt x="176057" y="199748"/>
                  </a:lnTo>
                  <a:lnTo>
                    <a:pt x="172935" y="205544"/>
                  </a:lnTo>
                  <a:lnTo>
                    <a:pt x="170057" y="211313"/>
                  </a:lnTo>
                  <a:lnTo>
                    <a:pt x="166553" y="217064"/>
                  </a:lnTo>
                  <a:lnTo>
                    <a:pt x="162629" y="222802"/>
                  </a:lnTo>
                  <a:lnTo>
                    <a:pt x="158425" y="228533"/>
                  </a:lnTo>
                  <a:lnTo>
                    <a:pt x="154036" y="234259"/>
                  </a:lnTo>
                  <a:lnTo>
                    <a:pt x="144925" y="245701"/>
                  </a:lnTo>
                  <a:lnTo>
                    <a:pt x="140272" y="250466"/>
                  </a:lnTo>
                  <a:lnTo>
                    <a:pt x="135583" y="254596"/>
                  </a:lnTo>
                  <a:lnTo>
                    <a:pt x="130870" y="258301"/>
                  </a:lnTo>
                  <a:lnTo>
                    <a:pt x="126140" y="261725"/>
                  </a:lnTo>
                  <a:lnTo>
                    <a:pt x="121400" y="264958"/>
                  </a:lnTo>
                  <a:lnTo>
                    <a:pt x="116652" y="268068"/>
                  </a:lnTo>
                  <a:lnTo>
                    <a:pt x="109260" y="274061"/>
                  </a:lnTo>
                  <a:lnTo>
                    <a:pt x="106178" y="276994"/>
                  </a:lnTo>
                  <a:lnTo>
                    <a:pt x="102535" y="278948"/>
                  </a:lnTo>
                  <a:lnTo>
                    <a:pt x="98519" y="280251"/>
                  </a:lnTo>
                  <a:lnTo>
                    <a:pt x="94254" y="281120"/>
                  </a:lnTo>
                  <a:lnTo>
                    <a:pt x="89824" y="282652"/>
                  </a:lnTo>
                  <a:lnTo>
                    <a:pt x="85283" y="284625"/>
                  </a:lnTo>
                  <a:lnTo>
                    <a:pt x="80667" y="286894"/>
                  </a:lnTo>
                  <a:lnTo>
                    <a:pt x="73423" y="289414"/>
                  </a:lnTo>
                  <a:lnTo>
                    <a:pt x="67557" y="290534"/>
                  </a:lnTo>
                  <a:lnTo>
                    <a:pt x="62304" y="291032"/>
                  </a:lnTo>
                  <a:lnTo>
                    <a:pt x="59793" y="290212"/>
                  </a:lnTo>
                  <a:lnTo>
                    <a:pt x="53258" y="285460"/>
                  </a:lnTo>
                  <a:lnTo>
                    <a:pt x="51451" y="284014"/>
                  </a:lnTo>
                  <a:lnTo>
                    <a:pt x="48532" y="283372"/>
                  </a:lnTo>
                  <a:lnTo>
                    <a:pt x="46642" y="283200"/>
                  </a:lnTo>
                  <a:lnTo>
                    <a:pt x="45382" y="282133"/>
                  </a:lnTo>
                  <a:lnTo>
                    <a:pt x="44542" y="280470"/>
                  </a:lnTo>
                  <a:lnTo>
                    <a:pt x="43981" y="278408"/>
                  </a:lnTo>
                  <a:lnTo>
                    <a:pt x="41243" y="273578"/>
                  </a:lnTo>
                  <a:lnTo>
                    <a:pt x="39401" y="270956"/>
                  </a:lnTo>
                  <a:lnTo>
                    <a:pt x="38968" y="269208"/>
                  </a:lnTo>
                  <a:lnTo>
                    <a:pt x="39472" y="268043"/>
                  </a:lnTo>
                  <a:lnTo>
                    <a:pt x="40602" y="267266"/>
                  </a:lnTo>
                  <a:lnTo>
                    <a:pt x="41355" y="265796"/>
                  </a:lnTo>
                  <a:lnTo>
                    <a:pt x="42192" y="261622"/>
                  </a:lnTo>
                  <a:lnTo>
                    <a:pt x="44681" y="256592"/>
                  </a:lnTo>
                  <a:lnTo>
                    <a:pt x="50544" y="248405"/>
                  </a:lnTo>
                  <a:lnTo>
                    <a:pt x="57309" y="239947"/>
                  </a:lnTo>
                  <a:lnTo>
                    <a:pt x="66706" y="228556"/>
                  </a:lnTo>
                  <a:lnTo>
                    <a:pt x="73567" y="222846"/>
                  </a:lnTo>
                  <a:lnTo>
                    <a:pt x="77620" y="219989"/>
                  </a:lnTo>
                  <a:lnTo>
                    <a:pt x="81909" y="218085"/>
                  </a:lnTo>
                  <a:lnTo>
                    <a:pt x="86355" y="216816"/>
                  </a:lnTo>
                  <a:lnTo>
                    <a:pt x="90908" y="215970"/>
                  </a:lnTo>
                  <a:lnTo>
                    <a:pt x="95531" y="215406"/>
                  </a:lnTo>
                  <a:lnTo>
                    <a:pt x="100200" y="215030"/>
                  </a:lnTo>
                  <a:lnTo>
                    <a:pt x="104900" y="214779"/>
                  </a:lnTo>
                  <a:lnTo>
                    <a:pt x="114355" y="214500"/>
                  </a:lnTo>
                  <a:lnTo>
                    <a:pt x="141490" y="214291"/>
                  </a:lnTo>
                  <a:lnTo>
                    <a:pt x="145919" y="215239"/>
                  </a:lnTo>
                  <a:lnTo>
                    <a:pt x="150462" y="216823"/>
                  </a:lnTo>
                  <a:lnTo>
                    <a:pt x="155076" y="218832"/>
                  </a:lnTo>
                  <a:lnTo>
                    <a:pt x="159740" y="221124"/>
                  </a:lnTo>
                  <a:lnTo>
                    <a:pt x="164438" y="223604"/>
                  </a:lnTo>
                  <a:lnTo>
                    <a:pt x="169156" y="226211"/>
                  </a:lnTo>
                  <a:lnTo>
                    <a:pt x="176515" y="231646"/>
                  </a:lnTo>
                  <a:lnTo>
                    <a:pt x="183226" y="238189"/>
                  </a:lnTo>
                  <a:lnTo>
                    <a:pt x="187238" y="242601"/>
                  </a:lnTo>
                  <a:lnTo>
                    <a:pt x="198353" y="255373"/>
                  </a:lnTo>
                  <a:lnTo>
                    <a:pt x="221412" y="282811"/>
                  </a:lnTo>
                  <a:lnTo>
                    <a:pt x="242887" y="3000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701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/>
          <p:cNvGrpSpPr/>
          <p:nvPr/>
        </p:nvGrpSpPr>
        <p:grpSpPr>
          <a:xfrm>
            <a:off x="865386" y="994410"/>
            <a:ext cx="6678415" cy="4869181"/>
            <a:chOff x="865386" y="994410"/>
            <a:chExt cx="6678415" cy="4869181"/>
          </a:xfrm>
        </p:grpSpPr>
        <p:sp>
          <p:nvSpPr>
            <p:cNvPr id="2" name="SMARTInkAnnotation0"/>
            <p:cNvSpPr/>
            <p:nvPr/>
          </p:nvSpPr>
          <p:spPr>
            <a:xfrm>
              <a:off x="1393118" y="1038215"/>
              <a:ext cx="142789" cy="161936"/>
            </a:xfrm>
            <a:custGeom>
              <a:avLst/>
              <a:gdLst/>
              <a:ahLst/>
              <a:cxnLst/>
              <a:rect l="0" t="0" r="0" b="0"/>
              <a:pathLst>
                <a:path w="142789" h="161936">
                  <a:moveTo>
                    <a:pt x="7057" y="7629"/>
                  </a:moveTo>
                  <a:lnTo>
                    <a:pt x="7057" y="2691"/>
                  </a:lnTo>
                  <a:lnTo>
                    <a:pt x="7057" y="4799"/>
                  </a:lnTo>
                  <a:lnTo>
                    <a:pt x="6263" y="4790"/>
                  </a:lnTo>
                  <a:lnTo>
                    <a:pt x="2147" y="1179"/>
                  </a:lnTo>
                  <a:lnTo>
                    <a:pt x="906" y="0"/>
                  </a:lnTo>
                  <a:lnTo>
                    <a:pt x="575" y="638"/>
                  </a:lnTo>
                  <a:lnTo>
                    <a:pt x="109" y="5135"/>
                  </a:lnTo>
                  <a:lnTo>
                    <a:pt x="0" y="6521"/>
                  </a:lnTo>
                  <a:lnTo>
                    <a:pt x="2068" y="9677"/>
                  </a:lnTo>
                  <a:lnTo>
                    <a:pt x="6071" y="14913"/>
                  </a:lnTo>
                  <a:lnTo>
                    <a:pt x="6619" y="18169"/>
                  </a:lnTo>
                  <a:lnTo>
                    <a:pt x="6862" y="22791"/>
                  </a:lnTo>
                  <a:lnTo>
                    <a:pt x="6970" y="28021"/>
                  </a:lnTo>
                  <a:lnTo>
                    <a:pt x="7057" y="127603"/>
                  </a:lnTo>
                  <a:lnTo>
                    <a:pt x="10849" y="132183"/>
                  </a:lnTo>
                  <a:lnTo>
                    <a:pt x="12760" y="133528"/>
                  </a:lnTo>
                  <a:lnTo>
                    <a:pt x="17000" y="135022"/>
                  </a:lnTo>
                  <a:lnTo>
                    <a:pt x="20035" y="135420"/>
                  </a:lnTo>
                  <a:lnTo>
                    <a:pt x="23647" y="135686"/>
                  </a:lnTo>
                  <a:lnTo>
                    <a:pt x="27642" y="135863"/>
                  </a:lnTo>
                  <a:lnTo>
                    <a:pt x="31098" y="135028"/>
                  </a:lnTo>
                  <a:lnTo>
                    <a:pt x="34197" y="133520"/>
                  </a:lnTo>
                  <a:lnTo>
                    <a:pt x="37057" y="131561"/>
                  </a:lnTo>
                  <a:lnTo>
                    <a:pt x="40550" y="130256"/>
                  </a:lnTo>
                  <a:lnTo>
                    <a:pt x="44467" y="129385"/>
                  </a:lnTo>
                  <a:lnTo>
                    <a:pt x="48666" y="128805"/>
                  </a:lnTo>
                  <a:lnTo>
                    <a:pt x="52258" y="129371"/>
                  </a:lnTo>
                  <a:lnTo>
                    <a:pt x="55447" y="130700"/>
                  </a:lnTo>
                  <a:lnTo>
                    <a:pt x="58367" y="132539"/>
                  </a:lnTo>
                  <a:lnTo>
                    <a:pt x="61107" y="133765"/>
                  </a:lnTo>
                  <a:lnTo>
                    <a:pt x="63728" y="134582"/>
                  </a:lnTo>
                  <a:lnTo>
                    <a:pt x="66269" y="135127"/>
                  </a:lnTo>
                  <a:lnTo>
                    <a:pt x="69550" y="135490"/>
                  </a:lnTo>
                  <a:lnTo>
                    <a:pt x="73325" y="135733"/>
                  </a:lnTo>
                  <a:lnTo>
                    <a:pt x="84106" y="136073"/>
                  </a:lnTo>
                  <a:lnTo>
                    <a:pt x="94860" y="136189"/>
                  </a:lnTo>
                  <a:lnTo>
                    <a:pt x="97342" y="137151"/>
                  </a:lnTo>
                  <a:lnTo>
                    <a:pt x="99791" y="138744"/>
                  </a:lnTo>
                  <a:lnTo>
                    <a:pt x="102217" y="140760"/>
                  </a:lnTo>
                  <a:lnTo>
                    <a:pt x="105422" y="142103"/>
                  </a:lnTo>
                  <a:lnTo>
                    <a:pt x="109146" y="142998"/>
                  </a:lnTo>
                  <a:lnTo>
                    <a:pt x="113216" y="143595"/>
                  </a:lnTo>
                  <a:lnTo>
                    <a:pt x="116723" y="144946"/>
                  </a:lnTo>
                  <a:lnTo>
                    <a:pt x="119855" y="146799"/>
                  </a:lnTo>
                  <a:lnTo>
                    <a:pt x="122737" y="148987"/>
                  </a:lnTo>
                  <a:lnTo>
                    <a:pt x="125452" y="150445"/>
                  </a:lnTo>
                  <a:lnTo>
                    <a:pt x="128055" y="151417"/>
                  </a:lnTo>
                  <a:lnTo>
                    <a:pt x="130585" y="152066"/>
                  </a:lnTo>
                  <a:lnTo>
                    <a:pt x="133065" y="152498"/>
                  </a:lnTo>
                  <a:lnTo>
                    <a:pt x="135512" y="152786"/>
                  </a:lnTo>
                  <a:lnTo>
                    <a:pt x="137938" y="152978"/>
                  </a:lnTo>
                  <a:lnTo>
                    <a:pt x="139554" y="154058"/>
                  </a:lnTo>
                  <a:lnTo>
                    <a:pt x="140632" y="155731"/>
                  </a:lnTo>
                  <a:lnTo>
                    <a:pt x="142788" y="1619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"/>
            <p:cNvSpPr/>
            <p:nvPr/>
          </p:nvSpPr>
          <p:spPr>
            <a:xfrm>
              <a:off x="1486892" y="1071562"/>
              <a:ext cx="27584" cy="273924"/>
            </a:xfrm>
            <a:custGeom>
              <a:avLst/>
              <a:gdLst/>
              <a:ahLst/>
              <a:cxnLst/>
              <a:rect l="0" t="0" r="0" b="0"/>
              <a:pathLst>
                <a:path w="27584" h="273924">
                  <a:moveTo>
                    <a:pt x="6151" y="0"/>
                  </a:moveTo>
                  <a:lnTo>
                    <a:pt x="0" y="0"/>
                  </a:lnTo>
                  <a:lnTo>
                    <a:pt x="5883" y="0"/>
                  </a:lnTo>
                  <a:lnTo>
                    <a:pt x="6032" y="5080"/>
                  </a:lnTo>
                  <a:lnTo>
                    <a:pt x="6128" y="19313"/>
                  </a:lnTo>
                  <a:lnTo>
                    <a:pt x="6929" y="23353"/>
                  </a:lnTo>
                  <a:lnTo>
                    <a:pt x="8257" y="27951"/>
                  </a:lnTo>
                  <a:lnTo>
                    <a:pt x="9937" y="32921"/>
                  </a:lnTo>
                  <a:lnTo>
                    <a:pt x="10262" y="38140"/>
                  </a:lnTo>
                  <a:lnTo>
                    <a:pt x="9686" y="43524"/>
                  </a:lnTo>
                  <a:lnTo>
                    <a:pt x="8508" y="49019"/>
                  </a:lnTo>
                  <a:lnTo>
                    <a:pt x="7722" y="53634"/>
                  </a:lnTo>
                  <a:lnTo>
                    <a:pt x="7198" y="57664"/>
                  </a:lnTo>
                  <a:lnTo>
                    <a:pt x="6849" y="61302"/>
                  </a:lnTo>
                  <a:lnTo>
                    <a:pt x="7410" y="65633"/>
                  </a:lnTo>
                  <a:lnTo>
                    <a:pt x="8578" y="70426"/>
                  </a:lnTo>
                  <a:lnTo>
                    <a:pt x="10151" y="75525"/>
                  </a:lnTo>
                  <a:lnTo>
                    <a:pt x="11199" y="80830"/>
                  </a:lnTo>
                  <a:lnTo>
                    <a:pt x="11897" y="86272"/>
                  </a:lnTo>
                  <a:lnTo>
                    <a:pt x="12363" y="91805"/>
                  </a:lnTo>
                  <a:lnTo>
                    <a:pt x="13467" y="97398"/>
                  </a:lnTo>
                  <a:lnTo>
                    <a:pt x="14998" y="103032"/>
                  </a:lnTo>
                  <a:lnTo>
                    <a:pt x="16811" y="108693"/>
                  </a:lnTo>
                  <a:lnTo>
                    <a:pt x="18020" y="114372"/>
                  </a:lnTo>
                  <a:lnTo>
                    <a:pt x="18826" y="120063"/>
                  </a:lnTo>
                  <a:lnTo>
                    <a:pt x="19364" y="125762"/>
                  </a:lnTo>
                  <a:lnTo>
                    <a:pt x="19722" y="131466"/>
                  </a:lnTo>
                  <a:lnTo>
                    <a:pt x="19961" y="137174"/>
                  </a:lnTo>
                  <a:lnTo>
                    <a:pt x="20226" y="148596"/>
                  </a:lnTo>
                  <a:lnTo>
                    <a:pt x="20431" y="197140"/>
                  </a:lnTo>
                  <a:lnTo>
                    <a:pt x="20438" y="224298"/>
                  </a:lnTo>
                  <a:lnTo>
                    <a:pt x="21232" y="227637"/>
                  </a:lnTo>
                  <a:lnTo>
                    <a:pt x="22555" y="230815"/>
                  </a:lnTo>
                  <a:lnTo>
                    <a:pt x="24231" y="233887"/>
                  </a:lnTo>
                  <a:lnTo>
                    <a:pt x="25348" y="236887"/>
                  </a:lnTo>
                  <a:lnTo>
                    <a:pt x="26093" y="239840"/>
                  </a:lnTo>
                  <a:lnTo>
                    <a:pt x="26921" y="245660"/>
                  </a:lnTo>
                  <a:lnTo>
                    <a:pt x="27288" y="251422"/>
                  </a:lnTo>
                  <a:lnTo>
                    <a:pt x="27452" y="257158"/>
                  </a:lnTo>
                  <a:lnTo>
                    <a:pt x="27565" y="265569"/>
                  </a:lnTo>
                  <a:lnTo>
                    <a:pt x="27582" y="273923"/>
                  </a:lnTo>
                  <a:lnTo>
                    <a:pt x="27583" y="2657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"/>
            <p:cNvSpPr/>
            <p:nvPr/>
          </p:nvSpPr>
          <p:spPr>
            <a:xfrm>
              <a:off x="1557337" y="994410"/>
              <a:ext cx="185409" cy="394335"/>
            </a:xfrm>
            <a:custGeom>
              <a:avLst/>
              <a:gdLst/>
              <a:ahLst/>
              <a:cxnLst/>
              <a:rect l="0" t="0" r="0" b="0"/>
              <a:pathLst>
                <a:path w="185409" h="394335">
                  <a:moveTo>
                    <a:pt x="0" y="0"/>
                  </a:moveTo>
                  <a:lnTo>
                    <a:pt x="17000" y="0"/>
                  </a:lnTo>
                  <a:lnTo>
                    <a:pt x="19271" y="952"/>
                  </a:lnTo>
                  <a:lnTo>
                    <a:pt x="23911" y="4550"/>
                  </a:lnTo>
                  <a:lnTo>
                    <a:pt x="27053" y="5891"/>
                  </a:lnTo>
                  <a:lnTo>
                    <a:pt x="30735" y="6785"/>
                  </a:lnTo>
                  <a:lnTo>
                    <a:pt x="34778" y="7380"/>
                  </a:lnTo>
                  <a:lnTo>
                    <a:pt x="39060" y="7778"/>
                  </a:lnTo>
                  <a:lnTo>
                    <a:pt x="43503" y="8042"/>
                  </a:lnTo>
                  <a:lnTo>
                    <a:pt x="48052" y="8219"/>
                  </a:lnTo>
                  <a:lnTo>
                    <a:pt x="51878" y="9289"/>
                  </a:lnTo>
                  <a:lnTo>
                    <a:pt x="55223" y="10955"/>
                  </a:lnTo>
                  <a:lnTo>
                    <a:pt x="58246" y="13018"/>
                  </a:lnTo>
                  <a:lnTo>
                    <a:pt x="62643" y="15346"/>
                  </a:lnTo>
                  <a:lnTo>
                    <a:pt x="67956" y="17851"/>
                  </a:lnTo>
                  <a:lnTo>
                    <a:pt x="73879" y="20473"/>
                  </a:lnTo>
                  <a:lnTo>
                    <a:pt x="79415" y="23173"/>
                  </a:lnTo>
                  <a:lnTo>
                    <a:pt x="84694" y="25926"/>
                  </a:lnTo>
                  <a:lnTo>
                    <a:pt x="94792" y="31525"/>
                  </a:lnTo>
                  <a:lnTo>
                    <a:pt x="119002" y="45732"/>
                  </a:lnTo>
                  <a:lnTo>
                    <a:pt x="122991" y="49538"/>
                  </a:lnTo>
                  <a:lnTo>
                    <a:pt x="126444" y="53980"/>
                  </a:lnTo>
                  <a:lnTo>
                    <a:pt x="129540" y="58847"/>
                  </a:lnTo>
                  <a:lnTo>
                    <a:pt x="133191" y="63043"/>
                  </a:lnTo>
                  <a:lnTo>
                    <a:pt x="137213" y="66794"/>
                  </a:lnTo>
                  <a:lnTo>
                    <a:pt x="141482" y="70247"/>
                  </a:lnTo>
                  <a:lnTo>
                    <a:pt x="145915" y="74453"/>
                  </a:lnTo>
                  <a:lnTo>
                    <a:pt x="150458" y="79163"/>
                  </a:lnTo>
                  <a:lnTo>
                    <a:pt x="155074" y="84208"/>
                  </a:lnTo>
                  <a:lnTo>
                    <a:pt x="160203" y="92353"/>
                  </a:lnTo>
                  <a:lnTo>
                    <a:pt x="163276" y="100100"/>
                  </a:lnTo>
                  <a:lnTo>
                    <a:pt x="174010" y="126118"/>
                  </a:lnTo>
                  <a:lnTo>
                    <a:pt x="176556" y="137332"/>
                  </a:lnTo>
                  <a:lnTo>
                    <a:pt x="178482" y="148666"/>
                  </a:lnTo>
                  <a:lnTo>
                    <a:pt x="181984" y="160054"/>
                  </a:lnTo>
                  <a:lnTo>
                    <a:pt x="184069" y="171465"/>
                  </a:lnTo>
                  <a:lnTo>
                    <a:pt x="184996" y="182886"/>
                  </a:lnTo>
                  <a:lnTo>
                    <a:pt x="185408" y="194313"/>
                  </a:lnTo>
                  <a:lnTo>
                    <a:pt x="183474" y="205741"/>
                  </a:lnTo>
                  <a:lnTo>
                    <a:pt x="179969" y="217170"/>
                  </a:lnTo>
                  <a:lnTo>
                    <a:pt x="175766" y="228600"/>
                  </a:lnTo>
                  <a:lnTo>
                    <a:pt x="171252" y="240030"/>
                  </a:lnTo>
                  <a:lnTo>
                    <a:pt x="161886" y="262890"/>
                  </a:lnTo>
                  <a:lnTo>
                    <a:pt x="157930" y="268604"/>
                  </a:lnTo>
                  <a:lnTo>
                    <a:pt x="152912" y="274320"/>
                  </a:lnTo>
                  <a:lnTo>
                    <a:pt x="147185" y="280035"/>
                  </a:lnTo>
                  <a:lnTo>
                    <a:pt x="142573" y="285749"/>
                  </a:lnTo>
                  <a:lnTo>
                    <a:pt x="138705" y="291465"/>
                  </a:lnTo>
                  <a:lnTo>
                    <a:pt x="135333" y="297180"/>
                  </a:lnTo>
                  <a:lnTo>
                    <a:pt x="132290" y="302894"/>
                  </a:lnTo>
                  <a:lnTo>
                    <a:pt x="126794" y="314325"/>
                  </a:lnTo>
                  <a:lnTo>
                    <a:pt x="123423" y="320039"/>
                  </a:lnTo>
                  <a:lnTo>
                    <a:pt x="119588" y="325754"/>
                  </a:lnTo>
                  <a:lnTo>
                    <a:pt x="115444" y="331470"/>
                  </a:lnTo>
                  <a:lnTo>
                    <a:pt x="108723" y="340359"/>
                  </a:lnTo>
                  <a:lnTo>
                    <a:pt x="103090" y="347486"/>
                  </a:lnTo>
                  <a:lnTo>
                    <a:pt x="97941" y="353828"/>
                  </a:lnTo>
                  <a:lnTo>
                    <a:pt x="93006" y="362361"/>
                  </a:lnTo>
                  <a:lnTo>
                    <a:pt x="90579" y="367304"/>
                  </a:lnTo>
                  <a:lnTo>
                    <a:pt x="87374" y="371552"/>
                  </a:lnTo>
                  <a:lnTo>
                    <a:pt x="83649" y="375336"/>
                  </a:lnTo>
                  <a:lnTo>
                    <a:pt x="79579" y="378811"/>
                  </a:lnTo>
                  <a:lnTo>
                    <a:pt x="76071" y="382081"/>
                  </a:lnTo>
                  <a:lnTo>
                    <a:pt x="72939" y="385213"/>
                  </a:lnTo>
                  <a:lnTo>
                    <a:pt x="70057" y="388253"/>
                  </a:lnTo>
                  <a:lnTo>
                    <a:pt x="67342" y="390280"/>
                  </a:lnTo>
                  <a:lnTo>
                    <a:pt x="62209" y="392533"/>
                  </a:lnTo>
                  <a:lnTo>
                    <a:pt x="58649" y="393801"/>
                  </a:lnTo>
                  <a:lnTo>
                    <a:pt x="53802" y="394176"/>
                  </a:lnTo>
                  <a:lnTo>
                    <a:pt x="50006" y="39433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"/>
            <p:cNvSpPr/>
            <p:nvPr/>
          </p:nvSpPr>
          <p:spPr>
            <a:xfrm>
              <a:off x="2000250" y="1165860"/>
              <a:ext cx="157163" cy="17143"/>
            </a:xfrm>
            <a:custGeom>
              <a:avLst/>
              <a:gdLst/>
              <a:ahLst/>
              <a:cxnLst/>
              <a:rect l="0" t="0" r="0" b="0"/>
              <a:pathLst>
                <a:path w="157163" h="17143">
                  <a:moveTo>
                    <a:pt x="0" y="0"/>
                  </a:moveTo>
                  <a:lnTo>
                    <a:pt x="6150" y="0"/>
                  </a:lnTo>
                  <a:lnTo>
                    <a:pt x="7275" y="952"/>
                  </a:lnTo>
                  <a:lnTo>
                    <a:pt x="8819" y="2540"/>
                  </a:lnTo>
                  <a:lnTo>
                    <a:pt x="10641" y="4550"/>
                  </a:lnTo>
                  <a:lnTo>
                    <a:pt x="12650" y="5891"/>
                  </a:lnTo>
                  <a:lnTo>
                    <a:pt x="14783" y="6785"/>
                  </a:lnTo>
                  <a:lnTo>
                    <a:pt x="16999" y="7380"/>
                  </a:lnTo>
                  <a:lnTo>
                    <a:pt x="19270" y="7778"/>
                  </a:lnTo>
                  <a:lnTo>
                    <a:pt x="23910" y="8219"/>
                  </a:lnTo>
                  <a:lnTo>
                    <a:pt x="30735" y="8415"/>
                  </a:lnTo>
                  <a:lnTo>
                    <a:pt x="44259" y="8541"/>
                  </a:lnTo>
                  <a:lnTo>
                    <a:pt x="47762" y="9504"/>
                  </a:lnTo>
                  <a:lnTo>
                    <a:pt x="51685" y="11098"/>
                  </a:lnTo>
                  <a:lnTo>
                    <a:pt x="55888" y="13114"/>
                  </a:lnTo>
                  <a:lnTo>
                    <a:pt x="60277" y="14457"/>
                  </a:lnTo>
                  <a:lnTo>
                    <a:pt x="64791" y="15353"/>
                  </a:lnTo>
                  <a:lnTo>
                    <a:pt x="69388" y="15950"/>
                  </a:lnTo>
                  <a:lnTo>
                    <a:pt x="74040" y="16348"/>
                  </a:lnTo>
                  <a:lnTo>
                    <a:pt x="78728" y="16614"/>
                  </a:lnTo>
                  <a:lnTo>
                    <a:pt x="90796" y="16987"/>
                  </a:lnTo>
                  <a:lnTo>
                    <a:pt x="122795" y="17142"/>
                  </a:lnTo>
                  <a:lnTo>
                    <a:pt x="125520" y="16190"/>
                  </a:lnTo>
                  <a:lnTo>
                    <a:pt x="128130" y="14603"/>
                  </a:lnTo>
                  <a:lnTo>
                    <a:pt x="130663" y="12593"/>
                  </a:lnTo>
                  <a:lnTo>
                    <a:pt x="133146" y="11253"/>
                  </a:lnTo>
                  <a:lnTo>
                    <a:pt x="135595" y="10359"/>
                  </a:lnTo>
                  <a:lnTo>
                    <a:pt x="141437" y="8925"/>
                  </a:lnTo>
                  <a:lnTo>
                    <a:pt x="143504" y="8807"/>
                  </a:lnTo>
                  <a:lnTo>
                    <a:pt x="157162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"/>
            <p:cNvSpPr/>
            <p:nvPr/>
          </p:nvSpPr>
          <p:spPr>
            <a:xfrm>
              <a:off x="2214562" y="1045844"/>
              <a:ext cx="64295" cy="316818"/>
            </a:xfrm>
            <a:custGeom>
              <a:avLst/>
              <a:gdLst/>
              <a:ahLst/>
              <a:cxnLst/>
              <a:rect l="0" t="0" r="0" b="0"/>
              <a:pathLst>
                <a:path w="64295" h="316818">
                  <a:moveTo>
                    <a:pt x="0" y="0"/>
                  </a:moveTo>
                  <a:lnTo>
                    <a:pt x="10849" y="0"/>
                  </a:lnTo>
                  <a:lnTo>
                    <a:pt x="11995" y="953"/>
                  </a:lnTo>
                  <a:lnTo>
                    <a:pt x="12759" y="2540"/>
                  </a:lnTo>
                  <a:lnTo>
                    <a:pt x="13269" y="4551"/>
                  </a:lnTo>
                  <a:lnTo>
                    <a:pt x="13835" y="11866"/>
                  </a:lnTo>
                  <a:lnTo>
                    <a:pt x="13986" y="16483"/>
                  </a:lnTo>
                  <a:lnTo>
                    <a:pt x="14880" y="20514"/>
                  </a:lnTo>
                  <a:lnTo>
                    <a:pt x="16270" y="24154"/>
                  </a:lnTo>
                  <a:lnTo>
                    <a:pt x="17990" y="27533"/>
                  </a:lnTo>
                  <a:lnTo>
                    <a:pt x="19902" y="33827"/>
                  </a:lnTo>
                  <a:lnTo>
                    <a:pt x="20752" y="40752"/>
                  </a:lnTo>
                  <a:lnTo>
                    <a:pt x="21129" y="50180"/>
                  </a:lnTo>
                  <a:lnTo>
                    <a:pt x="22023" y="60123"/>
                  </a:lnTo>
                  <a:lnTo>
                    <a:pt x="25134" y="88952"/>
                  </a:lnTo>
                  <a:lnTo>
                    <a:pt x="26281" y="102164"/>
                  </a:lnTo>
                  <a:lnTo>
                    <a:pt x="27046" y="113829"/>
                  </a:lnTo>
                  <a:lnTo>
                    <a:pt x="27896" y="133459"/>
                  </a:lnTo>
                  <a:lnTo>
                    <a:pt x="28273" y="148533"/>
                  </a:lnTo>
                  <a:lnTo>
                    <a:pt x="29167" y="156172"/>
                  </a:lnTo>
                  <a:lnTo>
                    <a:pt x="30557" y="164122"/>
                  </a:lnTo>
                  <a:lnTo>
                    <a:pt x="32278" y="172280"/>
                  </a:lnTo>
                  <a:lnTo>
                    <a:pt x="33425" y="180576"/>
                  </a:lnTo>
                  <a:lnTo>
                    <a:pt x="34189" y="188964"/>
                  </a:lnTo>
                  <a:lnTo>
                    <a:pt x="34699" y="197414"/>
                  </a:lnTo>
                  <a:lnTo>
                    <a:pt x="35039" y="204952"/>
                  </a:lnTo>
                  <a:lnTo>
                    <a:pt x="35417" y="218407"/>
                  </a:lnTo>
                  <a:lnTo>
                    <a:pt x="35659" y="242568"/>
                  </a:lnTo>
                  <a:lnTo>
                    <a:pt x="35711" y="271421"/>
                  </a:lnTo>
                  <a:lnTo>
                    <a:pt x="36507" y="276197"/>
                  </a:lnTo>
                  <a:lnTo>
                    <a:pt x="37832" y="280334"/>
                  </a:lnTo>
                  <a:lnTo>
                    <a:pt x="39509" y="284045"/>
                  </a:lnTo>
                  <a:lnTo>
                    <a:pt x="41372" y="290707"/>
                  </a:lnTo>
                  <a:lnTo>
                    <a:pt x="41869" y="293818"/>
                  </a:lnTo>
                  <a:lnTo>
                    <a:pt x="42994" y="296844"/>
                  </a:lnTo>
                  <a:lnTo>
                    <a:pt x="44538" y="299813"/>
                  </a:lnTo>
                  <a:lnTo>
                    <a:pt x="48926" y="306873"/>
                  </a:lnTo>
                  <a:lnTo>
                    <a:pt x="50080" y="307452"/>
                  </a:lnTo>
                  <a:lnTo>
                    <a:pt x="51643" y="307838"/>
                  </a:lnTo>
                  <a:lnTo>
                    <a:pt x="53479" y="308096"/>
                  </a:lnTo>
                  <a:lnTo>
                    <a:pt x="54702" y="309220"/>
                  </a:lnTo>
                  <a:lnTo>
                    <a:pt x="55518" y="310922"/>
                  </a:lnTo>
                  <a:lnTo>
                    <a:pt x="56062" y="313009"/>
                  </a:lnTo>
                  <a:lnTo>
                    <a:pt x="57219" y="314400"/>
                  </a:lnTo>
                  <a:lnTo>
                    <a:pt x="58783" y="315328"/>
                  </a:lnTo>
                  <a:lnTo>
                    <a:pt x="63205" y="316817"/>
                  </a:lnTo>
                  <a:lnTo>
                    <a:pt x="63568" y="315986"/>
                  </a:lnTo>
                  <a:lnTo>
                    <a:pt x="64294" y="3086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"/>
            <p:cNvSpPr/>
            <p:nvPr/>
          </p:nvSpPr>
          <p:spPr>
            <a:xfrm>
              <a:off x="2358827" y="1054417"/>
              <a:ext cx="154360" cy="282894"/>
            </a:xfrm>
            <a:custGeom>
              <a:avLst/>
              <a:gdLst/>
              <a:ahLst/>
              <a:cxnLst/>
              <a:rect l="0" t="0" r="0" b="0"/>
              <a:pathLst>
                <a:path w="154360" h="282894">
                  <a:moveTo>
                    <a:pt x="41473" y="0"/>
                  </a:moveTo>
                  <a:lnTo>
                    <a:pt x="41473" y="12770"/>
                  </a:lnTo>
                  <a:lnTo>
                    <a:pt x="40679" y="15181"/>
                  </a:lnTo>
                  <a:lnTo>
                    <a:pt x="37680" y="20400"/>
                  </a:lnTo>
                  <a:lnTo>
                    <a:pt x="36563" y="24077"/>
                  </a:lnTo>
                  <a:lnTo>
                    <a:pt x="35818" y="28434"/>
                  </a:lnTo>
                  <a:lnTo>
                    <a:pt x="35322" y="33244"/>
                  </a:lnTo>
                  <a:lnTo>
                    <a:pt x="34991" y="38355"/>
                  </a:lnTo>
                  <a:lnTo>
                    <a:pt x="34770" y="43667"/>
                  </a:lnTo>
                  <a:lnTo>
                    <a:pt x="34623" y="49114"/>
                  </a:lnTo>
                  <a:lnTo>
                    <a:pt x="32937" y="55603"/>
                  </a:lnTo>
                  <a:lnTo>
                    <a:pt x="30226" y="62786"/>
                  </a:lnTo>
                  <a:lnTo>
                    <a:pt x="26831" y="70432"/>
                  </a:lnTo>
                  <a:lnTo>
                    <a:pt x="24568" y="77435"/>
                  </a:lnTo>
                  <a:lnTo>
                    <a:pt x="23059" y="84008"/>
                  </a:lnTo>
                  <a:lnTo>
                    <a:pt x="22053" y="90295"/>
                  </a:lnTo>
                  <a:lnTo>
                    <a:pt x="20589" y="96392"/>
                  </a:lnTo>
                  <a:lnTo>
                    <a:pt x="18819" y="102361"/>
                  </a:lnTo>
                  <a:lnTo>
                    <a:pt x="16845" y="108246"/>
                  </a:lnTo>
                  <a:lnTo>
                    <a:pt x="12535" y="122404"/>
                  </a:lnTo>
                  <a:lnTo>
                    <a:pt x="10275" y="130180"/>
                  </a:lnTo>
                  <a:lnTo>
                    <a:pt x="7974" y="137269"/>
                  </a:lnTo>
                  <a:lnTo>
                    <a:pt x="5646" y="143900"/>
                  </a:lnTo>
                  <a:lnTo>
                    <a:pt x="3301" y="150226"/>
                  </a:lnTo>
                  <a:lnTo>
                    <a:pt x="1737" y="156348"/>
                  </a:lnTo>
                  <a:lnTo>
                    <a:pt x="695" y="162335"/>
                  </a:lnTo>
                  <a:lnTo>
                    <a:pt x="0" y="168231"/>
                  </a:lnTo>
                  <a:lnTo>
                    <a:pt x="330" y="174066"/>
                  </a:lnTo>
                  <a:lnTo>
                    <a:pt x="1344" y="179862"/>
                  </a:lnTo>
                  <a:lnTo>
                    <a:pt x="2814" y="185630"/>
                  </a:lnTo>
                  <a:lnTo>
                    <a:pt x="3794" y="192334"/>
                  </a:lnTo>
                  <a:lnTo>
                    <a:pt x="4447" y="199660"/>
                  </a:lnTo>
                  <a:lnTo>
                    <a:pt x="4882" y="207402"/>
                  </a:lnTo>
                  <a:lnTo>
                    <a:pt x="5967" y="213515"/>
                  </a:lnTo>
                  <a:lnTo>
                    <a:pt x="7483" y="218544"/>
                  </a:lnTo>
                  <a:lnTo>
                    <a:pt x="15620" y="238008"/>
                  </a:lnTo>
                  <a:lnTo>
                    <a:pt x="20269" y="244397"/>
                  </a:lnTo>
                  <a:lnTo>
                    <a:pt x="26543" y="251514"/>
                  </a:lnTo>
                  <a:lnTo>
                    <a:pt x="39600" y="265137"/>
                  </a:lnTo>
                  <a:lnTo>
                    <a:pt x="48048" y="274366"/>
                  </a:lnTo>
                  <a:lnTo>
                    <a:pt x="52206" y="277208"/>
                  </a:lnTo>
                  <a:lnTo>
                    <a:pt x="56566" y="279103"/>
                  </a:lnTo>
                  <a:lnTo>
                    <a:pt x="61060" y="280366"/>
                  </a:lnTo>
                  <a:lnTo>
                    <a:pt x="64849" y="281208"/>
                  </a:lnTo>
                  <a:lnTo>
                    <a:pt x="68170" y="281770"/>
                  </a:lnTo>
                  <a:lnTo>
                    <a:pt x="71177" y="282144"/>
                  </a:lnTo>
                  <a:lnTo>
                    <a:pt x="73975" y="282394"/>
                  </a:lnTo>
                  <a:lnTo>
                    <a:pt x="76635" y="282560"/>
                  </a:lnTo>
                  <a:lnTo>
                    <a:pt x="79202" y="282671"/>
                  </a:lnTo>
                  <a:lnTo>
                    <a:pt x="82500" y="281792"/>
                  </a:lnTo>
                  <a:lnTo>
                    <a:pt x="86287" y="280254"/>
                  </a:lnTo>
                  <a:lnTo>
                    <a:pt x="90399" y="278276"/>
                  </a:lnTo>
                  <a:lnTo>
                    <a:pt x="93934" y="276957"/>
                  </a:lnTo>
                  <a:lnTo>
                    <a:pt x="97084" y="276078"/>
                  </a:lnTo>
                  <a:lnTo>
                    <a:pt x="99978" y="275492"/>
                  </a:lnTo>
                  <a:lnTo>
                    <a:pt x="103495" y="274149"/>
                  </a:lnTo>
                  <a:lnTo>
                    <a:pt x="107427" y="272301"/>
                  </a:lnTo>
                  <a:lnTo>
                    <a:pt x="111636" y="270116"/>
                  </a:lnTo>
                  <a:lnTo>
                    <a:pt x="115236" y="267708"/>
                  </a:lnTo>
                  <a:lnTo>
                    <a:pt x="118429" y="265149"/>
                  </a:lnTo>
                  <a:lnTo>
                    <a:pt x="121352" y="262491"/>
                  </a:lnTo>
                  <a:lnTo>
                    <a:pt x="124094" y="258814"/>
                  </a:lnTo>
                  <a:lnTo>
                    <a:pt x="126716" y="254458"/>
                  </a:lnTo>
                  <a:lnTo>
                    <a:pt x="129258" y="249649"/>
                  </a:lnTo>
                  <a:lnTo>
                    <a:pt x="131746" y="245490"/>
                  </a:lnTo>
                  <a:lnTo>
                    <a:pt x="134199" y="241765"/>
                  </a:lnTo>
                  <a:lnTo>
                    <a:pt x="136628" y="238329"/>
                  </a:lnTo>
                  <a:lnTo>
                    <a:pt x="141443" y="231972"/>
                  </a:lnTo>
                  <a:lnTo>
                    <a:pt x="146229" y="225971"/>
                  </a:lnTo>
                  <a:lnTo>
                    <a:pt x="151002" y="220129"/>
                  </a:lnTo>
                  <a:lnTo>
                    <a:pt x="152592" y="216285"/>
                  </a:lnTo>
                  <a:lnTo>
                    <a:pt x="153652" y="211818"/>
                  </a:lnTo>
                  <a:lnTo>
                    <a:pt x="154359" y="206934"/>
                  </a:lnTo>
                  <a:lnTo>
                    <a:pt x="154036" y="202726"/>
                  </a:lnTo>
                  <a:lnTo>
                    <a:pt x="153028" y="198968"/>
                  </a:lnTo>
                  <a:lnTo>
                    <a:pt x="149790" y="192253"/>
                  </a:lnTo>
                  <a:lnTo>
                    <a:pt x="145705" y="186093"/>
                  </a:lnTo>
                  <a:lnTo>
                    <a:pt x="144299" y="183117"/>
                  </a:lnTo>
                  <a:lnTo>
                    <a:pt x="142736" y="177270"/>
                  </a:lnTo>
                  <a:lnTo>
                    <a:pt x="140731" y="175330"/>
                  </a:lnTo>
                  <a:lnTo>
                    <a:pt x="137807" y="174037"/>
                  </a:lnTo>
                  <a:lnTo>
                    <a:pt x="134271" y="173175"/>
                  </a:lnTo>
                  <a:lnTo>
                    <a:pt x="131119" y="172600"/>
                  </a:lnTo>
                  <a:lnTo>
                    <a:pt x="128225" y="172217"/>
                  </a:lnTo>
                  <a:lnTo>
                    <a:pt x="125501" y="171961"/>
                  </a:lnTo>
                  <a:lnTo>
                    <a:pt x="122098" y="171791"/>
                  </a:lnTo>
                  <a:lnTo>
                    <a:pt x="110517" y="171551"/>
                  </a:lnTo>
                  <a:lnTo>
                    <a:pt x="104438" y="171495"/>
                  </a:lnTo>
                  <a:lnTo>
                    <a:pt x="101706" y="172433"/>
                  </a:lnTo>
                  <a:lnTo>
                    <a:pt x="99091" y="174010"/>
                  </a:lnTo>
                  <a:lnTo>
                    <a:pt x="96553" y="176014"/>
                  </a:lnTo>
                  <a:lnTo>
                    <a:pt x="93274" y="177350"/>
                  </a:lnTo>
                  <a:lnTo>
                    <a:pt x="89501" y="178241"/>
                  </a:lnTo>
                  <a:lnTo>
                    <a:pt x="85398" y="178835"/>
                  </a:lnTo>
                  <a:lnTo>
                    <a:pt x="81868" y="181136"/>
                  </a:lnTo>
                  <a:lnTo>
                    <a:pt x="78722" y="184575"/>
                  </a:lnTo>
                  <a:lnTo>
                    <a:pt x="75830" y="188772"/>
                  </a:lnTo>
                  <a:lnTo>
                    <a:pt x="72315" y="192523"/>
                  </a:lnTo>
                  <a:lnTo>
                    <a:pt x="68384" y="195976"/>
                  </a:lnTo>
                  <a:lnTo>
                    <a:pt x="64176" y="199231"/>
                  </a:lnTo>
                  <a:lnTo>
                    <a:pt x="60577" y="203306"/>
                  </a:lnTo>
                  <a:lnTo>
                    <a:pt x="57384" y="207927"/>
                  </a:lnTo>
                  <a:lnTo>
                    <a:pt x="54461" y="212913"/>
                  </a:lnTo>
                  <a:lnTo>
                    <a:pt x="51719" y="217190"/>
                  </a:lnTo>
                  <a:lnTo>
                    <a:pt x="49097" y="220993"/>
                  </a:lnTo>
                  <a:lnTo>
                    <a:pt x="46556" y="224481"/>
                  </a:lnTo>
                  <a:lnTo>
                    <a:pt x="44068" y="228712"/>
                  </a:lnTo>
                  <a:lnTo>
                    <a:pt x="41615" y="233437"/>
                  </a:lnTo>
                  <a:lnTo>
                    <a:pt x="39186" y="238492"/>
                  </a:lnTo>
                  <a:lnTo>
                    <a:pt x="34371" y="246649"/>
                  </a:lnTo>
                  <a:lnTo>
                    <a:pt x="31976" y="250158"/>
                  </a:lnTo>
                  <a:lnTo>
                    <a:pt x="29314" y="256596"/>
                  </a:lnTo>
                  <a:lnTo>
                    <a:pt x="28131" y="262633"/>
                  </a:lnTo>
                  <a:lnTo>
                    <a:pt x="27465" y="271386"/>
                  </a:lnTo>
                  <a:lnTo>
                    <a:pt x="27309" y="277144"/>
                  </a:lnTo>
                  <a:lnTo>
                    <a:pt x="28062" y="279060"/>
                  </a:lnTo>
                  <a:lnTo>
                    <a:pt x="29357" y="280337"/>
                  </a:lnTo>
                  <a:lnTo>
                    <a:pt x="33347" y="282388"/>
                  </a:lnTo>
                  <a:lnTo>
                    <a:pt x="36009" y="282668"/>
                  </a:lnTo>
                  <a:lnTo>
                    <a:pt x="41473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"/>
            <p:cNvSpPr/>
            <p:nvPr/>
          </p:nvSpPr>
          <p:spPr>
            <a:xfrm>
              <a:off x="2586037" y="1140142"/>
              <a:ext cx="146090" cy="222886"/>
            </a:xfrm>
            <a:custGeom>
              <a:avLst/>
              <a:gdLst/>
              <a:ahLst/>
              <a:cxnLst/>
              <a:rect l="0" t="0" r="0" b="0"/>
              <a:pathLst>
                <a:path w="146090" h="222886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2" y="7381"/>
                  </a:lnTo>
                  <a:lnTo>
                    <a:pt x="4909" y="8731"/>
                  </a:lnTo>
                  <a:lnTo>
                    <a:pt x="5654" y="10583"/>
                  </a:lnTo>
                  <a:lnTo>
                    <a:pt x="6151" y="12770"/>
                  </a:lnTo>
                  <a:lnTo>
                    <a:pt x="8819" y="17741"/>
                  </a:lnTo>
                  <a:lnTo>
                    <a:pt x="12651" y="23125"/>
                  </a:lnTo>
                  <a:lnTo>
                    <a:pt x="17000" y="28693"/>
                  </a:lnTo>
                  <a:lnTo>
                    <a:pt x="19271" y="32463"/>
                  </a:lnTo>
                  <a:lnTo>
                    <a:pt x="21579" y="36882"/>
                  </a:lnTo>
                  <a:lnTo>
                    <a:pt x="23911" y="41733"/>
                  </a:lnTo>
                  <a:lnTo>
                    <a:pt x="28618" y="52203"/>
                  </a:lnTo>
                  <a:lnTo>
                    <a:pt x="30985" y="57662"/>
                  </a:lnTo>
                  <a:lnTo>
                    <a:pt x="33357" y="62254"/>
                  </a:lnTo>
                  <a:lnTo>
                    <a:pt x="35732" y="66268"/>
                  </a:lnTo>
                  <a:lnTo>
                    <a:pt x="38109" y="69896"/>
                  </a:lnTo>
                  <a:lnTo>
                    <a:pt x="41281" y="74220"/>
                  </a:lnTo>
                  <a:lnTo>
                    <a:pt x="44983" y="79007"/>
                  </a:lnTo>
                  <a:lnTo>
                    <a:pt x="49038" y="84104"/>
                  </a:lnTo>
                  <a:lnTo>
                    <a:pt x="51743" y="89407"/>
                  </a:lnTo>
                  <a:lnTo>
                    <a:pt x="53545" y="94847"/>
                  </a:lnTo>
                  <a:lnTo>
                    <a:pt x="54747" y="100379"/>
                  </a:lnTo>
                  <a:lnTo>
                    <a:pt x="57135" y="105972"/>
                  </a:lnTo>
                  <a:lnTo>
                    <a:pt x="60315" y="111605"/>
                  </a:lnTo>
                  <a:lnTo>
                    <a:pt x="64022" y="117266"/>
                  </a:lnTo>
                  <a:lnTo>
                    <a:pt x="67288" y="122945"/>
                  </a:lnTo>
                  <a:lnTo>
                    <a:pt x="70259" y="128636"/>
                  </a:lnTo>
                  <a:lnTo>
                    <a:pt x="73033" y="134335"/>
                  </a:lnTo>
                  <a:lnTo>
                    <a:pt x="76470" y="140039"/>
                  </a:lnTo>
                  <a:lnTo>
                    <a:pt x="80349" y="145747"/>
                  </a:lnTo>
                  <a:lnTo>
                    <a:pt x="84522" y="151457"/>
                  </a:lnTo>
                  <a:lnTo>
                    <a:pt x="88892" y="156216"/>
                  </a:lnTo>
                  <a:lnTo>
                    <a:pt x="93392" y="160342"/>
                  </a:lnTo>
                  <a:lnTo>
                    <a:pt x="97980" y="164045"/>
                  </a:lnTo>
                  <a:lnTo>
                    <a:pt x="101833" y="168418"/>
                  </a:lnTo>
                  <a:lnTo>
                    <a:pt x="105195" y="173239"/>
                  </a:lnTo>
                  <a:lnTo>
                    <a:pt x="108230" y="178358"/>
                  </a:lnTo>
                  <a:lnTo>
                    <a:pt x="111840" y="182722"/>
                  </a:lnTo>
                  <a:lnTo>
                    <a:pt x="115835" y="186585"/>
                  </a:lnTo>
                  <a:lnTo>
                    <a:pt x="120086" y="190113"/>
                  </a:lnTo>
                  <a:lnTo>
                    <a:pt x="122920" y="193417"/>
                  </a:lnTo>
                  <a:lnTo>
                    <a:pt x="124809" y="196572"/>
                  </a:lnTo>
                  <a:lnTo>
                    <a:pt x="127702" y="202618"/>
                  </a:lnTo>
                  <a:lnTo>
                    <a:pt x="131633" y="208480"/>
                  </a:lnTo>
                  <a:lnTo>
                    <a:pt x="133793" y="210424"/>
                  </a:lnTo>
                  <a:lnTo>
                    <a:pt x="138309" y="212584"/>
                  </a:lnTo>
                  <a:lnTo>
                    <a:pt x="140625" y="214113"/>
                  </a:lnTo>
                  <a:lnTo>
                    <a:pt x="142963" y="216084"/>
                  </a:lnTo>
                  <a:lnTo>
                    <a:pt x="145315" y="218351"/>
                  </a:lnTo>
                  <a:lnTo>
                    <a:pt x="146089" y="219863"/>
                  </a:lnTo>
                  <a:lnTo>
                    <a:pt x="145811" y="220870"/>
                  </a:lnTo>
                  <a:lnTo>
                    <a:pt x="142875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"/>
            <p:cNvSpPr/>
            <p:nvPr/>
          </p:nvSpPr>
          <p:spPr>
            <a:xfrm>
              <a:off x="2572273" y="1174432"/>
              <a:ext cx="128065" cy="171332"/>
            </a:xfrm>
            <a:custGeom>
              <a:avLst/>
              <a:gdLst/>
              <a:ahLst/>
              <a:cxnLst/>
              <a:rect l="0" t="0" r="0" b="0"/>
              <a:pathLst>
                <a:path w="128065" h="171332">
                  <a:moveTo>
                    <a:pt x="128064" y="0"/>
                  </a:moveTo>
                  <a:lnTo>
                    <a:pt x="124272" y="0"/>
                  </a:lnTo>
                  <a:lnTo>
                    <a:pt x="123154" y="953"/>
                  </a:lnTo>
                  <a:lnTo>
                    <a:pt x="122410" y="2540"/>
                  </a:lnTo>
                  <a:lnTo>
                    <a:pt x="121913" y="4551"/>
                  </a:lnTo>
                  <a:lnTo>
                    <a:pt x="119245" y="9325"/>
                  </a:lnTo>
                  <a:lnTo>
                    <a:pt x="117422" y="11932"/>
                  </a:lnTo>
                  <a:lnTo>
                    <a:pt x="116207" y="14622"/>
                  </a:lnTo>
                  <a:lnTo>
                    <a:pt x="115397" y="17368"/>
                  </a:lnTo>
                  <a:lnTo>
                    <a:pt x="114857" y="20151"/>
                  </a:lnTo>
                  <a:lnTo>
                    <a:pt x="113703" y="23912"/>
                  </a:lnTo>
                  <a:lnTo>
                    <a:pt x="112140" y="28324"/>
                  </a:lnTo>
                  <a:lnTo>
                    <a:pt x="110304" y="33170"/>
                  </a:lnTo>
                  <a:lnTo>
                    <a:pt x="107493" y="38306"/>
                  </a:lnTo>
                  <a:lnTo>
                    <a:pt x="104031" y="43635"/>
                  </a:lnTo>
                  <a:lnTo>
                    <a:pt x="100136" y="49092"/>
                  </a:lnTo>
                  <a:lnTo>
                    <a:pt x="95952" y="54636"/>
                  </a:lnTo>
                  <a:lnTo>
                    <a:pt x="87069" y="65875"/>
                  </a:lnTo>
                  <a:lnTo>
                    <a:pt x="58963" y="100026"/>
                  </a:lnTo>
                  <a:lnTo>
                    <a:pt x="53422" y="105737"/>
                  </a:lnTo>
                  <a:lnTo>
                    <a:pt x="47346" y="111449"/>
                  </a:lnTo>
                  <a:lnTo>
                    <a:pt x="40915" y="117162"/>
                  </a:lnTo>
                  <a:lnTo>
                    <a:pt x="35833" y="122875"/>
                  </a:lnTo>
                  <a:lnTo>
                    <a:pt x="31652" y="128589"/>
                  </a:lnTo>
                  <a:lnTo>
                    <a:pt x="28070" y="134304"/>
                  </a:lnTo>
                  <a:lnTo>
                    <a:pt x="24095" y="139066"/>
                  </a:lnTo>
                  <a:lnTo>
                    <a:pt x="19858" y="143193"/>
                  </a:lnTo>
                  <a:lnTo>
                    <a:pt x="15445" y="146897"/>
                  </a:lnTo>
                  <a:lnTo>
                    <a:pt x="11710" y="150319"/>
                  </a:lnTo>
                  <a:lnTo>
                    <a:pt x="8426" y="153553"/>
                  </a:lnTo>
                  <a:lnTo>
                    <a:pt x="1244" y="161036"/>
                  </a:lnTo>
                  <a:lnTo>
                    <a:pt x="655" y="162602"/>
                  </a:lnTo>
                  <a:lnTo>
                    <a:pt x="0" y="166883"/>
                  </a:lnTo>
                  <a:lnTo>
                    <a:pt x="619" y="168405"/>
                  </a:lnTo>
                  <a:lnTo>
                    <a:pt x="1826" y="169420"/>
                  </a:lnTo>
                  <a:lnTo>
                    <a:pt x="6340" y="171331"/>
                  </a:lnTo>
                  <a:lnTo>
                    <a:pt x="6495" y="168857"/>
                  </a:lnTo>
                  <a:lnTo>
                    <a:pt x="6620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"/>
            <p:cNvSpPr/>
            <p:nvPr/>
          </p:nvSpPr>
          <p:spPr>
            <a:xfrm>
              <a:off x="2794523" y="1028731"/>
              <a:ext cx="184421" cy="179992"/>
            </a:xfrm>
            <a:custGeom>
              <a:avLst/>
              <a:gdLst/>
              <a:ahLst/>
              <a:cxnLst/>
              <a:rect l="0" t="0" r="0" b="0"/>
              <a:pathLst>
                <a:path w="184421" h="179992">
                  <a:moveTo>
                    <a:pt x="20114" y="17113"/>
                  </a:moveTo>
                  <a:lnTo>
                    <a:pt x="20114" y="12563"/>
                  </a:lnTo>
                  <a:lnTo>
                    <a:pt x="20908" y="11222"/>
                  </a:lnTo>
                  <a:lnTo>
                    <a:pt x="22231" y="10328"/>
                  </a:lnTo>
                  <a:lnTo>
                    <a:pt x="26265" y="8894"/>
                  </a:lnTo>
                  <a:lnTo>
                    <a:pt x="30756" y="4095"/>
                  </a:lnTo>
                  <a:lnTo>
                    <a:pt x="33559" y="2719"/>
                  </a:lnTo>
                  <a:lnTo>
                    <a:pt x="37015" y="1802"/>
                  </a:lnTo>
                  <a:lnTo>
                    <a:pt x="40906" y="1191"/>
                  </a:lnTo>
                  <a:lnTo>
                    <a:pt x="44294" y="784"/>
                  </a:lnTo>
                  <a:lnTo>
                    <a:pt x="47346" y="512"/>
                  </a:lnTo>
                  <a:lnTo>
                    <a:pt x="52855" y="210"/>
                  </a:lnTo>
                  <a:lnTo>
                    <a:pt x="57949" y="76"/>
                  </a:lnTo>
                  <a:lnTo>
                    <a:pt x="69072" y="0"/>
                  </a:lnTo>
                  <a:lnTo>
                    <a:pt x="72596" y="942"/>
                  </a:lnTo>
                  <a:lnTo>
                    <a:pt x="75740" y="2523"/>
                  </a:lnTo>
                  <a:lnTo>
                    <a:pt x="81349" y="5866"/>
                  </a:lnTo>
                  <a:lnTo>
                    <a:pt x="86488" y="7352"/>
                  </a:lnTo>
                  <a:lnTo>
                    <a:pt x="91418" y="10553"/>
                  </a:lnTo>
                  <a:lnTo>
                    <a:pt x="96254" y="15150"/>
                  </a:lnTo>
                  <a:lnTo>
                    <a:pt x="101050" y="20368"/>
                  </a:lnTo>
                  <a:lnTo>
                    <a:pt x="105827" y="25863"/>
                  </a:lnTo>
                  <a:lnTo>
                    <a:pt x="108212" y="28661"/>
                  </a:lnTo>
                  <a:lnTo>
                    <a:pt x="110596" y="32432"/>
                  </a:lnTo>
                  <a:lnTo>
                    <a:pt x="112979" y="36851"/>
                  </a:lnTo>
                  <a:lnTo>
                    <a:pt x="115362" y="41702"/>
                  </a:lnTo>
                  <a:lnTo>
                    <a:pt x="116950" y="45888"/>
                  </a:lnTo>
                  <a:lnTo>
                    <a:pt x="118009" y="49632"/>
                  </a:lnTo>
                  <a:lnTo>
                    <a:pt x="118715" y="53080"/>
                  </a:lnTo>
                  <a:lnTo>
                    <a:pt x="119185" y="57284"/>
                  </a:lnTo>
                  <a:lnTo>
                    <a:pt x="119499" y="61991"/>
                  </a:lnTo>
                  <a:lnTo>
                    <a:pt x="119708" y="67034"/>
                  </a:lnTo>
                  <a:lnTo>
                    <a:pt x="119940" y="77718"/>
                  </a:lnTo>
                  <a:lnTo>
                    <a:pt x="120003" y="83234"/>
                  </a:lnTo>
                  <a:lnTo>
                    <a:pt x="119250" y="88816"/>
                  </a:lnTo>
                  <a:lnTo>
                    <a:pt x="117955" y="94443"/>
                  </a:lnTo>
                  <a:lnTo>
                    <a:pt x="116297" y="100099"/>
                  </a:lnTo>
                  <a:lnTo>
                    <a:pt x="114399" y="105775"/>
                  </a:lnTo>
                  <a:lnTo>
                    <a:pt x="112339" y="111463"/>
                  </a:lnTo>
                  <a:lnTo>
                    <a:pt x="110173" y="117161"/>
                  </a:lnTo>
                  <a:lnTo>
                    <a:pt x="107934" y="121912"/>
                  </a:lnTo>
                  <a:lnTo>
                    <a:pt x="105649" y="126032"/>
                  </a:lnTo>
                  <a:lnTo>
                    <a:pt x="103331" y="129731"/>
                  </a:lnTo>
                  <a:lnTo>
                    <a:pt x="100198" y="134102"/>
                  </a:lnTo>
                  <a:lnTo>
                    <a:pt x="96522" y="138921"/>
                  </a:lnTo>
                  <a:lnTo>
                    <a:pt x="92484" y="144038"/>
                  </a:lnTo>
                  <a:lnTo>
                    <a:pt x="88204" y="148402"/>
                  </a:lnTo>
                  <a:lnTo>
                    <a:pt x="83764" y="152264"/>
                  </a:lnTo>
                  <a:lnTo>
                    <a:pt x="79216" y="155792"/>
                  </a:lnTo>
                  <a:lnTo>
                    <a:pt x="74597" y="159096"/>
                  </a:lnTo>
                  <a:lnTo>
                    <a:pt x="69930" y="162251"/>
                  </a:lnTo>
                  <a:lnTo>
                    <a:pt x="60511" y="168297"/>
                  </a:lnTo>
                  <a:lnTo>
                    <a:pt x="51033" y="174158"/>
                  </a:lnTo>
                  <a:lnTo>
                    <a:pt x="46283" y="176103"/>
                  </a:lnTo>
                  <a:lnTo>
                    <a:pt x="41529" y="177399"/>
                  </a:lnTo>
                  <a:lnTo>
                    <a:pt x="36772" y="178263"/>
                  </a:lnTo>
                  <a:lnTo>
                    <a:pt x="32807" y="178839"/>
                  </a:lnTo>
                  <a:lnTo>
                    <a:pt x="29370" y="179223"/>
                  </a:lnTo>
                  <a:lnTo>
                    <a:pt x="21942" y="179839"/>
                  </a:lnTo>
                  <a:lnTo>
                    <a:pt x="16863" y="179946"/>
                  </a:lnTo>
                  <a:lnTo>
                    <a:pt x="14124" y="179978"/>
                  </a:lnTo>
                  <a:lnTo>
                    <a:pt x="9520" y="175436"/>
                  </a:lnTo>
                  <a:lnTo>
                    <a:pt x="5351" y="170664"/>
                  </a:lnTo>
                  <a:lnTo>
                    <a:pt x="3129" y="168058"/>
                  </a:lnTo>
                  <a:lnTo>
                    <a:pt x="1647" y="165368"/>
                  </a:lnTo>
                  <a:lnTo>
                    <a:pt x="0" y="159840"/>
                  </a:lnTo>
                  <a:lnTo>
                    <a:pt x="355" y="157984"/>
                  </a:lnTo>
                  <a:lnTo>
                    <a:pt x="1385" y="156747"/>
                  </a:lnTo>
                  <a:lnTo>
                    <a:pt x="2865" y="155923"/>
                  </a:lnTo>
                  <a:lnTo>
                    <a:pt x="6627" y="152467"/>
                  </a:lnTo>
                  <a:lnTo>
                    <a:pt x="10945" y="147756"/>
                  </a:lnTo>
                  <a:lnTo>
                    <a:pt x="15510" y="142487"/>
                  </a:lnTo>
                  <a:lnTo>
                    <a:pt x="18632" y="140701"/>
                  </a:lnTo>
                  <a:lnTo>
                    <a:pt x="22301" y="139510"/>
                  </a:lnTo>
                  <a:lnTo>
                    <a:pt x="26335" y="138716"/>
                  </a:lnTo>
                  <a:lnTo>
                    <a:pt x="30611" y="137234"/>
                  </a:lnTo>
                  <a:lnTo>
                    <a:pt x="35050" y="135294"/>
                  </a:lnTo>
                  <a:lnTo>
                    <a:pt x="39596" y="133048"/>
                  </a:lnTo>
                  <a:lnTo>
                    <a:pt x="43421" y="131551"/>
                  </a:lnTo>
                  <a:lnTo>
                    <a:pt x="46765" y="130552"/>
                  </a:lnTo>
                  <a:lnTo>
                    <a:pt x="49787" y="129887"/>
                  </a:lnTo>
                  <a:lnTo>
                    <a:pt x="53390" y="129443"/>
                  </a:lnTo>
                  <a:lnTo>
                    <a:pt x="57379" y="129148"/>
                  </a:lnTo>
                  <a:lnTo>
                    <a:pt x="66045" y="128819"/>
                  </a:lnTo>
                  <a:lnTo>
                    <a:pt x="75189" y="128673"/>
                  </a:lnTo>
                  <a:lnTo>
                    <a:pt x="79849" y="129587"/>
                  </a:lnTo>
                  <a:lnTo>
                    <a:pt x="84544" y="131148"/>
                  </a:lnTo>
                  <a:lnTo>
                    <a:pt x="89261" y="133141"/>
                  </a:lnTo>
                  <a:lnTo>
                    <a:pt x="93993" y="134471"/>
                  </a:lnTo>
                  <a:lnTo>
                    <a:pt x="98736" y="135356"/>
                  </a:lnTo>
                  <a:lnTo>
                    <a:pt x="103485" y="135947"/>
                  </a:lnTo>
                  <a:lnTo>
                    <a:pt x="108238" y="137293"/>
                  </a:lnTo>
                  <a:lnTo>
                    <a:pt x="112995" y="139143"/>
                  </a:lnTo>
                  <a:lnTo>
                    <a:pt x="117753" y="141329"/>
                  </a:lnTo>
                  <a:lnTo>
                    <a:pt x="121719" y="143739"/>
                  </a:lnTo>
                  <a:lnTo>
                    <a:pt x="125157" y="146298"/>
                  </a:lnTo>
                  <a:lnTo>
                    <a:pt x="128243" y="148956"/>
                  </a:lnTo>
                  <a:lnTo>
                    <a:pt x="131887" y="151681"/>
                  </a:lnTo>
                  <a:lnTo>
                    <a:pt x="135905" y="154451"/>
                  </a:lnTo>
                  <a:lnTo>
                    <a:pt x="140170" y="157249"/>
                  </a:lnTo>
                  <a:lnTo>
                    <a:pt x="143808" y="159115"/>
                  </a:lnTo>
                  <a:lnTo>
                    <a:pt x="147026" y="160359"/>
                  </a:lnTo>
                  <a:lnTo>
                    <a:pt x="149966" y="161188"/>
                  </a:lnTo>
                  <a:lnTo>
                    <a:pt x="155349" y="164649"/>
                  </a:lnTo>
                  <a:lnTo>
                    <a:pt x="160387" y="169362"/>
                  </a:lnTo>
                  <a:lnTo>
                    <a:pt x="165272" y="174632"/>
                  </a:lnTo>
                  <a:lnTo>
                    <a:pt x="167686" y="176418"/>
                  </a:lnTo>
                  <a:lnTo>
                    <a:pt x="172485" y="178403"/>
                  </a:lnTo>
                  <a:lnTo>
                    <a:pt x="177264" y="179285"/>
                  </a:lnTo>
                  <a:lnTo>
                    <a:pt x="184420" y="1799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"/>
            <p:cNvSpPr/>
            <p:nvPr/>
          </p:nvSpPr>
          <p:spPr>
            <a:xfrm>
              <a:off x="3014662" y="1277302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8573"/>
                  </a:moveTo>
                  <a:lnTo>
                    <a:pt x="20792" y="8573"/>
                  </a:lnTo>
                  <a:lnTo>
                    <a:pt x="24974" y="7620"/>
                  </a:lnTo>
                  <a:lnTo>
                    <a:pt x="29349" y="6033"/>
                  </a:lnTo>
                  <a:lnTo>
                    <a:pt x="33854" y="4022"/>
                  </a:lnTo>
                  <a:lnTo>
                    <a:pt x="38444" y="2681"/>
                  </a:lnTo>
                  <a:lnTo>
                    <a:pt x="43092" y="1787"/>
                  </a:lnTo>
                  <a:lnTo>
                    <a:pt x="47778" y="1192"/>
                  </a:lnTo>
                  <a:lnTo>
                    <a:pt x="53283" y="794"/>
                  </a:lnTo>
                  <a:lnTo>
                    <a:pt x="65750" y="353"/>
                  </a:lnTo>
                  <a:lnTo>
                    <a:pt x="115846" y="14"/>
                  </a:lnTo>
                  <a:lnTo>
                    <a:pt x="168972" y="0"/>
                  </a:lnTo>
                  <a:lnTo>
                    <a:pt x="173767" y="953"/>
                  </a:lnTo>
                  <a:lnTo>
                    <a:pt x="178551" y="2540"/>
                  </a:lnTo>
                  <a:lnTo>
                    <a:pt x="183328" y="4551"/>
                  </a:lnTo>
                  <a:lnTo>
                    <a:pt x="187306" y="5891"/>
                  </a:lnTo>
                  <a:lnTo>
                    <a:pt x="190752" y="6785"/>
                  </a:lnTo>
                  <a:lnTo>
                    <a:pt x="193843" y="7381"/>
                  </a:lnTo>
                  <a:lnTo>
                    <a:pt x="196698" y="7778"/>
                  </a:lnTo>
                  <a:lnTo>
                    <a:pt x="199394" y="8043"/>
                  </a:lnTo>
                  <a:lnTo>
                    <a:pt x="205633" y="8468"/>
                  </a:lnTo>
                  <a:lnTo>
                    <a:pt x="208603" y="8526"/>
                  </a:lnTo>
                  <a:lnTo>
                    <a:pt x="214313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"/>
            <p:cNvSpPr/>
            <p:nvPr/>
          </p:nvSpPr>
          <p:spPr>
            <a:xfrm>
              <a:off x="3278981" y="1122997"/>
              <a:ext cx="178595" cy="111433"/>
            </a:xfrm>
            <a:custGeom>
              <a:avLst/>
              <a:gdLst/>
              <a:ahLst/>
              <a:cxnLst/>
              <a:rect l="0" t="0" r="0" b="0"/>
              <a:pathLst>
                <a:path w="178595" h="111433">
                  <a:moveTo>
                    <a:pt x="0" y="0"/>
                  </a:moveTo>
                  <a:lnTo>
                    <a:pt x="6151" y="0"/>
                  </a:lnTo>
                  <a:lnTo>
                    <a:pt x="6482" y="953"/>
                  </a:lnTo>
                  <a:lnTo>
                    <a:pt x="6702" y="2540"/>
                  </a:lnTo>
                  <a:lnTo>
                    <a:pt x="6849" y="4551"/>
                  </a:lnTo>
                  <a:lnTo>
                    <a:pt x="7741" y="6844"/>
                  </a:lnTo>
                  <a:lnTo>
                    <a:pt x="9129" y="9325"/>
                  </a:lnTo>
                  <a:lnTo>
                    <a:pt x="10849" y="11932"/>
                  </a:lnTo>
                  <a:lnTo>
                    <a:pt x="12789" y="14622"/>
                  </a:lnTo>
                  <a:lnTo>
                    <a:pt x="14876" y="17368"/>
                  </a:lnTo>
                  <a:lnTo>
                    <a:pt x="17061" y="20151"/>
                  </a:lnTo>
                  <a:lnTo>
                    <a:pt x="18518" y="22959"/>
                  </a:lnTo>
                  <a:lnTo>
                    <a:pt x="19489" y="25784"/>
                  </a:lnTo>
                  <a:lnTo>
                    <a:pt x="20136" y="28619"/>
                  </a:lnTo>
                  <a:lnTo>
                    <a:pt x="20568" y="31462"/>
                  </a:lnTo>
                  <a:lnTo>
                    <a:pt x="20856" y="34310"/>
                  </a:lnTo>
                  <a:lnTo>
                    <a:pt x="21047" y="37161"/>
                  </a:lnTo>
                  <a:lnTo>
                    <a:pt x="21969" y="40014"/>
                  </a:lnTo>
                  <a:lnTo>
                    <a:pt x="23377" y="42868"/>
                  </a:lnTo>
                  <a:lnTo>
                    <a:pt x="25110" y="45724"/>
                  </a:lnTo>
                  <a:lnTo>
                    <a:pt x="25471" y="48580"/>
                  </a:lnTo>
                  <a:lnTo>
                    <a:pt x="24918" y="51437"/>
                  </a:lnTo>
                  <a:lnTo>
                    <a:pt x="23756" y="54294"/>
                  </a:lnTo>
                  <a:lnTo>
                    <a:pt x="22981" y="58103"/>
                  </a:lnTo>
                  <a:lnTo>
                    <a:pt x="22464" y="62548"/>
                  </a:lnTo>
                  <a:lnTo>
                    <a:pt x="22120" y="67416"/>
                  </a:lnTo>
                  <a:lnTo>
                    <a:pt x="21890" y="71614"/>
                  </a:lnTo>
                  <a:lnTo>
                    <a:pt x="21635" y="78819"/>
                  </a:lnTo>
                  <a:lnTo>
                    <a:pt x="20773" y="82073"/>
                  </a:lnTo>
                  <a:lnTo>
                    <a:pt x="19405" y="85196"/>
                  </a:lnTo>
                  <a:lnTo>
                    <a:pt x="17699" y="88230"/>
                  </a:lnTo>
                  <a:lnTo>
                    <a:pt x="16562" y="91205"/>
                  </a:lnTo>
                  <a:lnTo>
                    <a:pt x="15804" y="94141"/>
                  </a:lnTo>
                  <a:lnTo>
                    <a:pt x="14587" y="101146"/>
                  </a:lnTo>
                  <a:lnTo>
                    <a:pt x="14487" y="102673"/>
                  </a:lnTo>
                  <a:lnTo>
                    <a:pt x="14421" y="104644"/>
                  </a:lnTo>
                  <a:lnTo>
                    <a:pt x="14295" y="111045"/>
                  </a:lnTo>
                  <a:lnTo>
                    <a:pt x="18082" y="111325"/>
                  </a:lnTo>
                  <a:lnTo>
                    <a:pt x="41023" y="111432"/>
                  </a:lnTo>
                  <a:lnTo>
                    <a:pt x="46398" y="110483"/>
                  </a:lnTo>
                  <a:lnTo>
                    <a:pt x="52364" y="108898"/>
                  </a:lnTo>
                  <a:lnTo>
                    <a:pt x="58722" y="106889"/>
                  </a:lnTo>
                  <a:lnTo>
                    <a:pt x="65341" y="105549"/>
                  </a:lnTo>
                  <a:lnTo>
                    <a:pt x="72136" y="104656"/>
                  </a:lnTo>
                  <a:lnTo>
                    <a:pt x="79047" y="104061"/>
                  </a:lnTo>
                  <a:lnTo>
                    <a:pt x="86035" y="103664"/>
                  </a:lnTo>
                  <a:lnTo>
                    <a:pt x="105660" y="103105"/>
                  </a:lnTo>
                  <a:lnTo>
                    <a:pt x="143026" y="102879"/>
                  </a:lnTo>
                  <a:lnTo>
                    <a:pt x="146944" y="101924"/>
                  </a:lnTo>
                  <a:lnTo>
                    <a:pt x="151144" y="100334"/>
                  </a:lnTo>
                  <a:lnTo>
                    <a:pt x="161706" y="95490"/>
                  </a:lnTo>
                  <a:lnTo>
                    <a:pt x="165267" y="94828"/>
                  </a:lnTo>
                  <a:lnTo>
                    <a:pt x="169496" y="94533"/>
                  </a:lnTo>
                  <a:lnTo>
                    <a:pt x="178594" y="942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"/>
            <p:cNvSpPr/>
            <p:nvPr/>
          </p:nvSpPr>
          <p:spPr>
            <a:xfrm>
              <a:off x="3414720" y="1088707"/>
              <a:ext cx="21416" cy="308611"/>
            </a:xfrm>
            <a:custGeom>
              <a:avLst/>
              <a:gdLst/>
              <a:ahLst/>
              <a:cxnLst/>
              <a:rect l="0" t="0" r="0" b="0"/>
              <a:pathLst>
                <a:path w="21416" h="308611">
                  <a:moveTo>
                    <a:pt x="14280" y="0"/>
                  </a:moveTo>
                  <a:lnTo>
                    <a:pt x="14280" y="20151"/>
                  </a:lnTo>
                  <a:lnTo>
                    <a:pt x="15073" y="22959"/>
                  </a:lnTo>
                  <a:lnTo>
                    <a:pt x="16396" y="25784"/>
                  </a:lnTo>
                  <a:lnTo>
                    <a:pt x="18072" y="28619"/>
                  </a:lnTo>
                  <a:lnTo>
                    <a:pt x="19189" y="32414"/>
                  </a:lnTo>
                  <a:lnTo>
                    <a:pt x="19934" y="36850"/>
                  </a:lnTo>
                  <a:lnTo>
                    <a:pt x="20430" y="41711"/>
                  </a:lnTo>
                  <a:lnTo>
                    <a:pt x="20982" y="49653"/>
                  </a:lnTo>
                  <a:lnTo>
                    <a:pt x="21227" y="58263"/>
                  </a:lnTo>
                  <a:lnTo>
                    <a:pt x="21415" y="115731"/>
                  </a:lnTo>
                  <a:lnTo>
                    <a:pt x="20624" y="122874"/>
                  </a:lnTo>
                  <a:lnTo>
                    <a:pt x="19303" y="130493"/>
                  </a:lnTo>
                  <a:lnTo>
                    <a:pt x="17629" y="138430"/>
                  </a:lnTo>
                  <a:lnTo>
                    <a:pt x="16512" y="146580"/>
                  </a:lnTo>
                  <a:lnTo>
                    <a:pt x="15768" y="154870"/>
                  </a:lnTo>
                  <a:lnTo>
                    <a:pt x="15272" y="163254"/>
                  </a:lnTo>
                  <a:lnTo>
                    <a:pt x="14941" y="171701"/>
                  </a:lnTo>
                  <a:lnTo>
                    <a:pt x="14574" y="188707"/>
                  </a:lnTo>
                  <a:lnTo>
                    <a:pt x="13681" y="196289"/>
                  </a:lnTo>
                  <a:lnTo>
                    <a:pt x="12294" y="203250"/>
                  </a:lnTo>
                  <a:lnTo>
                    <a:pt x="10574" y="209795"/>
                  </a:lnTo>
                  <a:lnTo>
                    <a:pt x="9428" y="217016"/>
                  </a:lnTo>
                  <a:lnTo>
                    <a:pt x="8664" y="224687"/>
                  </a:lnTo>
                  <a:lnTo>
                    <a:pt x="8154" y="232659"/>
                  </a:lnTo>
                  <a:lnTo>
                    <a:pt x="7021" y="239878"/>
                  </a:lnTo>
                  <a:lnTo>
                    <a:pt x="5472" y="246596"/>
                  </a:lnTo>
                  <a:lnTo>
                    <a:pt x="3645" y="252980"/>
                  </a:lnTo>
                  <a:lnTo>
                    <a:pt x="2428" y="258188"/>
                  </a:lnTo>
                  <a:lnTo>
                    <a:pt x="1616" y="262613"/>
                  </a:lnTo>
                  <a:lnTo>
                    <a:pt x="1074" y="266515"/>
                  </a:lnTo>
                  <a:lnTo>
                    <a:pt x="473" y="273391"/>
                  </a:lnTo>
                  <a:lnTo>
                    <a:pt x="206" y="280575"/>
                  </a:lnTo>
                  <a:lnTo>
                    <a:pt x="11" y="299031"/>
                  </a:lnTo>
                  <a:lnTo>
                    <a:pt x="0" y="303717"/>
                  </a:lnTo>
                  <a:lnTo>
                    <a:pt x="791" y="305348"/>
                  </a:lnTo>
                  <a:lnTo>
                    <a:pt x="2112" y="306436"/>
                  </a:lnTo>
                  <a:lnTo>
                    <a:pt x="7136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"/>
            <p:cNvSpPr/>
            <p:nvPr/>
          </p:nvSpPr>
          <p:spPr>
            <a:xfrm>
              <a:off x="3493599" y="1140142"/>
              <a:ext cx="198272" cy="255801"/>
            </a:xfrm>
            <a:custGeom>
              <a:avLst/>
              <a:gdLst/>
              <a:ahLst/>
              <a:cxnLst/>
              <a:rect l="0" t="0" r="0" b="0"/>
              <a:pathLst>
                <a:path w="198272" h="255801">
                  <a:moveTo>
                    <a:pt x="42557" y="25718"/>
                  </a:moveTo>
                  <a:lnTo>
                    <a:pt x="42557" y="38488"/>
                  </a:lnTo>
                  <a:lnTo>
                    <a:pt x="41763" y="40898"/>
                  </a:lnTo>
                  <a:lnTo>
                    <a:pt x="38765" y="46117"/>
                  </a:lnTo>
                  <a:lnTo>
                    <a:pt x="37648" y="49795"/>
                  </a:lnTo>
                  <a:lnTo>
                    <a:pt x="36903" y="54151"/>
                  </a:lnTo>
                  <a:lnTo>
                    <a:pt x="36406" y="58961"/>
                  </a:lnTo>
                  <a:lnTo>
                    <a:pt x="35855" y="66845"/>
                  </a:lnTo>
                  <a:lnTo>
                    <a:pt x="35708" y="70281"/>
                  </a:lnTo>
                  <a:lnTo>
                    <a:pt x="34816" y="74476"/>
                  </a:lnTo>
                  <a:lnTo>
                    <a:pt x="33427" y="79178"/>
                  </a:lnTo>
                  <a:lnTo>
                    <a:pt x="31708" y="84218"/>
                  </a:lnTo>
                  <a:lnTo>
                    <a:pt x="29768" y="90435"/>
                  </a:lnTo>
                  <a:lnTo>
                    <a:pt x="25496" y="104964"/>
                  </a:lnTo>
                  <a:lnTo>
                    <a:pt x="23246" y="111886"/>
                  </a:lnTo>
                  <a:lnTo>
                    <a:pt x="20951" y="118405"/>
                  </a:lnTo>
                  <a:lnTo>
                    <a:pt x="16285" y="130730"/>
                  </a:lnTo>
                  <a:lnTo>
                    <a:pt x="11566" y="142557"/>
                  </a:lnTo>
                  <a:lnTo>
                    <a:pt x="9991" y="149331"/>
                  </a:lnTo>
                  <a:lnTo>
                    <a:pt x="8939" y="156704"/>
                  </a:lnTo>
                  <a:lnTo>
                    <a:pt x="8239" y="164477"/>
                  </a:lnTo>
                  <a:lnTo>
                    <a:pt x="7772" y="171564"/>
                  </a:lnTo>
                  <a:lnTo>
                    <a:pt x="7461" y="178193"/>
                  </a:lnTo>
                  <a:lnTo>
                    <a:pt x="7253" y="184518"/>
                  </a:lnTo>
                  <a:lnTo>
                    <a:pt x="6321" y="190640"/>
                  </a:lnTo>
                  <a:lnTo>
                    <a:pt x="4906" y="196625"/>
                  </a:lnTo>
                  <a:lnTo>
                    <a:pt x="3169" y="202521"/>
                  </a:lnTo>
                  <a:lnTo>
                    <a:pt x="2011" y="207404"/>
                  </a:lnTo>
                  <a:lnTo>
                    <a:pt x="724" y="215370"/>
                  </a:lnTo>
                  <a:lnTo>
                    <a:pt x="381" y="219780"/>
                  </a:lnTo>
                  <a:lnTo>
                    <a:pt x="152" y="224625"/>
                  </a:lnTo>
                  <a:lnTo>
                    <a:pt x="0" y="229760"/>
                  </a:lnTo>
                  <a:lnTo>
                    <a:pt x="691" y="234136"/>
                  </a:lnTo>
                  <a:lnTo>
                    <a:pt x="3577" y="241538"/>
                  </a:lnTo>
                  <a:lnTo>
                    <a:pt x="5458" y="243893"/>
                  </a:lnTo>
                  <a:lnTo>
                    <a:pt x="7505" y="245463"/>
                  </a:lnTo>
                  <a:lnTo>
                    <a:pt x="9665" y="246509"/>
                  </a:lnTo>
                  <a:lnTo>
                    <a:pt x="14180" y="250212"/>
                  </a:lnTo>
                  <a:lnTo>
                    <a:pt x="16495" y="252533"/>
                  </a:lnTo>
                  <a:lnTo>
                    <a:pt x="19626" y="254080"/>
                  </a:lnTo>
                  <a:lnTo>
                    <a:pt x="23301" y="255112"/>
                  </a:lnTo>
                  <a:lnTo>
                    <a:pt x="27339" y="255800"/>
                  </a:lnTo>
                  <a:lnTo>
                    <a:pt x="31617" y="255306"/>
                  </a:lnTo>
                  <a:lnTo>
                    <a:pt x="36058" y="254024"/>
                  </a:lnTo>
                  <a:lnTo>
                    <a:pt x="40605" y="252217"/>
                  </a:lnTo>
                  <a:lnTo>
                    <a:pt x="45225" y="251012"/>
                  </a:lnTo>
                  <a:lnTo>
                    <a:pt x="49892" y="250209"/>
                  </a:lnTo>
                  <a:lnTo>
                    <a:pt x="54591" y="249673"/>
                  </a:lnTo>
                  <a:lnTo>
                    <a:pt x="64073" y="246459"/>
                  </a:lnTo>
                  <a:lnTo>
                    <a:pt x="76745" y="241458"/>
                  </a:lnTo>
                  <a:lnTo>
                    <a:pt x="91543" y="235267"/>
                  </a:lnTo>
                  <a:lnTo>
                    <a:pt x="102995" y="229235"/>
                  </a:lnTo>
                  <a:lnTo>
                    <a:pt x="112218" y="223308"/>
                  </a:lnTo>
                  <a:lnTo>
                    <a:pt x="119954" y="217452"/>
                  </a:lnTo>
                  <a:lnTo>
                    <a:pt x="126699" y="211643"/>
                  </a:lnTo>
                  <a:lnTo>
                    <a:pt x="132783" y="205865"/>
                  </a:lnTo>
                  <a:lnTo>
                    <a:pt x="138426" y="200109"/>
                  </a:lnTo>
                  <a:lnTo>
                    <a:pt x="143776" y="195318"/>
                  </a:lnTo>
                  <a:lnTo>
                    <a:pt x="148930" y="191172"/>
                  </a:lnTo>
                  <a:lnTo>
                    <a:pt x="153954" y="187456"/>
                  </a:lnTo>
                  <a:lnTo>
                    <a:pt x="158890" y="183073"/>
                  </a:lnTo>
                  <a:lnTo>
                    <a:pt x="163769" y="178246"/>
                  </a:lnTo>
                  <a:lnTo>
                    <a:pt x="168608" y="173123"/>
                  </a:lnTo>
                  <a:lnTo>
                    <a:pt x="172629" y="167803"/>
                  </a:lnTo>
                  <a:lnTo>
                    <a:pt x="176103" y="162351"/>
                  </a:lnTo>
                  <a:lnTo>
                    <a:pt x="179212" y="156812"/>
                  </a:lnTo>
                  <a:lnTo>
                    <a:pt x="182079" y="151214"/>
                  </a:lnTo>
                  <a:lnTo>
                    <a:pt x="184785" y="145577"/>
                  </a:lnTo>
                  <a:lnTo>
                    <a:pt x="189907" y="134233"/>
                  </a:lnTo>
                  <a:lnTo>
                    <a:pt x="194829" y="122842"/>
                  </a:lnTo>
                  <a:lnTo>
                    <a:pt x="196459" y="117137"/>
                  </a:lnTo>
                  <a:lnTo>
                    <a:pt x="197546" y="111429"/>
                  </a:lnTo>
                  <a:lnTo>
                    <a:pt x="198271" y="105718"/>
                  </a:lnTo>
                  <a:lnTo>
                    <a:pt x="197960" y="100006"/>
                  </a:lnTo>
                  <a:lnTo>
                    <a:pt x="196959" y="94293"/>
                  </a:lnTo>
                  <a:lnTo>
                    <a:pt x="195498" y="88580"/>
                  </a:lnTo>
                  <a:lnTo>
                    <a:pt x="194524" y="83818"/>
                  </a:lnTo>
                  <a:lnTo>
                    <a:pt x="193442" y="75988"/>
                  </a:lnTo>
                  <a:lnTo>
                    <a:pt x="191565" y="71613"/>
                  </a:lnTo>
                  <a:lnTo>
                    <a:pt x="188727" y="66792"/>
                  </a:lnTo>
                  <a:lnTo>
                    <a:pt x="185248" y="61673"/>
                  </a:lnTo>
                  <a:lnTo>
                    <a:pt x="181340" y="56355"/>
                  </a:lnTo>
                  <a:lnTo>
                    <a:pt x="172765" y="45367"/>
                  </a:lnTo>
                  <a:lnTo>
                    <a:pt x="168256" y="40722"/>
                  </a:lnTo>
                  <a:lnTo>
                    <a:pt x="163663" y="36673"/>
                  </a:lnTo>
                  <a:lnTo>
                    <a:pt x="159013" y="33021"/>
                  </a:lnTo>
                  <a:lnTo>
                    <a:pt x="153532" y="29634"/>
                  </a:lnTo>
                  <a:lnTo>
                    <a:pt x="147496" y="26424"/>
                  </a:lnTo>
                  <a:lnTo>
                    <a:pt x="141091" y="23331"/>
                  </a:lnTo>
                  <a:lnTo>
                    <a:pt x="135234" y="20316"/>
                  </a:lnTo>
                  <a:lnTo>
                    <a:pt x="124493" y="14427"/>
                  </a:lnTo>
                  <a:lnTo>
                    <a:pt x="118612" y="12476"/>
                  </a:lnTo>
                  <a:lnTo>
                    <a:pt x="112310" y="11175"/>
                  </a:lnTo>
                  <a:lnTo>
                    <a:pt x="105728" y="10307"/>
                  </a:lnTo>
                  <a:lnTo>
                    <a:pt x="99752" y="9729"/>
                  </a:lnTo>
                  <a:lnTo>
                    <a:pt x="94181" y="9343"/>
                  </a:lnTo>
                  <a:lnTo>
                    <a:pt x="88879" y="9087"/>
                  </a:lnTo>
                  <a:lnTo>
                    <a:pt x="84551" y="7963"/>
                  </a:lnTo>
                  <a:lnTo>
                    <a:pt x="80872" y="6261"/>
                  </a:lnTo>
                  <a:lnTo>
                    <a:pt x="77625" y="4174"/>
                  </a:lnTo>
                  <a:lnTo>
                    <a:pt x="71901" y="1855"/>
                  </a:lnTo>
                  <a:lnTo>
                    <a:pt x="65918" y="824"/>
                  </a:lnTo>
                  <a:lnTo>
                    <a:pt x="62100" y="550"/>
                  </a:lnTo>
                  <a:lnTo>
                    <a:pt x="52150" y="109"/>
                  </a:lnTo>
                  <a:lnTo>
                    <a:pt x="425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"/>
            <p:cNvSpPr/>
            <p:nvPr/>
          </p:nvSpPr>
          <p:spPr>
            <a:xfrm>
              <a:off x="3757612" y="1183005"/>
              <a:ext cx="178595" cy="214313"/>
            </a:xfrm>
            <a:custGeom>
              <a:avLst/>
              <a:gdLst/>
              <a:ahLst/>
              <a:cxnLst/>
              <a:rect l="0" t="0" r="0" b="0"/>
              <a:pathLst>
                <a:path w="178595" h="214313">
                  <a:moveTo>
                    <a:pt x="0" y="0"/>
                  </a:moveTo>
                  <a:lnTo>
                    <a:pt x="6850" y="0"/>
                  </a:lnTo>
                  <a:lnTo>
                    <a:pt x="10849" y="4550"/>
                  </a:lnTo>
                  <a:lnTo>
                    <a:pt x="38110" y="37160"/>
                  </a:lnTo>
                  <a:lnTo>
                    <a:pt x="40488" y="40966"/>
                  </a:lnTo>
                  <a:lnTo>
                    <a:pt x="42867" y="45408"/>
                  </a:lnTo>
                  <a:lnTo>
                    <a:pt x="45247" y="50274"/>
                  </a:lnTo>
                  <a:lnTo>
                    <a:pt x="48421" y="54471"/>
                  </a:lnTo>
                  <a:lnTo>
                    <a:pt x="52124" y="58221"/>
                  </a:lnTo>
                  <a:lnTo>
                    <a:pt x="56181" y="61674"/>
                  </a:lnTo>
                  <a:lnTo>
                    <a:pt x="64441" y="70643"/>
                  </a:lnTo>
                  <a:lnTo>
                    <a:pt x="98645" y="110360"/>
                  </a:lnTo>
                  <a:lnTo>
                    <a:pt x="128123" y="145249"/>
                  </a:lnTo>
                  <a:lnTo>
                    <a:pt x="131453" y="150172"/>
                  </a:lnTo>
                  <a:lnTo>
                    <a:pt x="134467" y="155360"/>
                  </a:lnTo>
                  <a:lnTo>
                    <a:pt x="137270" y="160723"/>
                  </a:lnTo>
                  <a:lnTo>
                    <a:pt x="140726" y="164299"/>
                  </a:lnTo>
                  <a:lnTo>
                    <a:pt x="144617" y="166682"/>
                  </a:lnTo>
                  <a:lnTo>
                    <a:pt x="148799" y="168271"/>
                  </a:lnTo>
                  <a:lnTo>
                    <a:pt x="152381" y="171236"/>
                  </a:lnTo>
                  <a:lnTo>
                    <a:pt x="155562" y="175117"/>
                  </a:lnTo>
                  <a:lnTo>
                    <a:pt x="158477" y="179609"/>
                  </a:lnTo>
                  <a:lnTo>
                    <a:pt x="161214" y="182605"/>
                  </a:lnTo>
                  <a:lnTo>
                    <a:pt x="163832" y="184601"/>
                  </a:lnTo>
                  <a:lnTo>
                    <a:pt x="166372" y="185932"/>
                  </a:lnTo>
                  <a:lnTo>
                    <a:pt x="168064" y="187772"/>
                  </a:lnTo>
                  <a:lnTo>
                    <a:pt x="169193" y="189951"/>
                  </a:lnTo>
                  <a:lnTo>
                    <a:pt x="170447" y="194913"/>
                  </a:lnTo>
                  <a:lnTo>
                    <a:pt x="171004" y="200293"/>
                  </a:lnTo>
                  <a:lnTo>
                    <a:pt x="171946" y="202108"/>
                  </a:lnTo>
                  <a:lnTo>
                    <a:pt x="173368" y="203319"/>
                  </a:lnTo>
                  <a:lnTo>
                    <a:pt x="175110" y="204126"/>
                  </a:lnTo>
                  <a:lnTo>
                    <a:pt x="176271" y="205616"/>
                  </a:lnTo>
                  <a:lnTo>
                    <a:pt x="177045" y="207562"/>
                  </a:lnTo>
                  <a:lnTo>
                    <a:pt x="178594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"/>
            <p:cNvSpPr/>
            <p:nvPr/>
          </p:nvSpPr>
          <p:spPr>
            <a:xfrm>
              <a:off x="4043362" y="1268730"/>
              <a:ext cx="135732" cy="8573"/>
            </a:xfrm>
            <a:custGeom>
              <a:avLst/>
              <a:gdLst/>
              <a:ahLst/>
              <a:cxnLst/>
              <a:rect l="0" t="0" r="0" b="0"/>
              <a:pathLst>
                <a:path w="135732" h="8573">
                  <a:moveTo>
                    <a:pt x="0" y="8572"/>
                  </a:moveTo>
                  <a:lnTo>
                    <a:pt x="3792" y="4021"/>
                  </a:lnTo>
                  <a:lnTo>
                    <a:pt x="5703" y="2681"/>
                  </a:lnTo>
                  <a:lnTo>
                    <a:pt x="7771" y="1787"/>
                  </a:lnTo>
                  <a:lnTo>
                    <a:pt x="9943" y="1191"/>
                  </a:lnTo>
                  <a:lnTo>
                    <a:pt x="12185" y="794"/>
                  </a:lnTo>
                  <a:lnTo>
                    <a:pt x="14473" y="529"/>
                  </a:lnTo>
                  <a:lnTo>
                    <a:pt x="16792" y="353"/>
                  </a:lnTo>
                  <a:lnTo>
                    <a:pt x="21486" y="156"/>
                  </a:lnTo>
                  <a:lnTo>
                    <a:pt x="27806" y="69"/>
                  </a:lnTo>
                  <a:lnTo>
                    <a:pt x="87086" y="0"/>
                  </a:lnTo>
                  <a:lnTo>
                    <a:pt x="92982" y="953"/>
                  </a:lnTo>
                  <a:lnTo>
                    <a:pt x="98501" y="2540"/>
                  </a:lnTo>
                  <a:lnTo>
                    <a:pt x="103767" y="4551"/>
                  </a:lnTo>
                  <a:lnTo>
                    <a:pt x="108865" y="5891"/>
                  </a:lnTo>
                  <a:lnTo>
                    <a:pt x="113852" y="6785"/>
                  </a:lnTo>
                  <a:lnTo>
                    <a:pt x="118764" y="7380"/>
                  </a:lnTo>
                  <a:lnTo>
                    <a:pt x="122832" y="7778"/>
                  </a:lnTo>
                  <a:lnTo>
                    <a:pt x="126338" y="8043"/>
                  </a:lnTo>
                  <a:lnTo>
                    <a:pt x="135731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"/>
            <p:cNvSpPr/>
            <p:nvPr/>
          </p:nvSpPr>
          <p:spPr>
            <a:xfrm>
              <a:off x="4273319" y="1178066"/>
              <a:ext cx="127232" cy="184857"/>
            </a:xfrm>
            <a:custGeom>
              <a:avLst/>
              <a:gdLst/>
              <a:ahLst/>
              <a:cxnLst/>
              <a:rect l="0" t="0" r="0" b="0"/>
              <a:pathLst>
                <a:path w="127232" h="184857">
                  <a:moveTo>
                    <a:pt x="27218" y="4939"/>
                  </a:moveTo>
                  <a:lnTo>
                    <a:pt x="43312" y="4939"/>
                  </a:lnTo>
                  <a:lnTo>
                    <a:pt x="45885" y="3986"/>
                  </a:lnTo>
                  <a:lnTo>
                    <a:pt x="48394" y="2399"/>
                  </a:lnTo>
                  <a:lnTo>
                    <a:pt x="50860" y="388"/>
                  </a:lnTo>
                  <a:lnTo>
                    <a:pt x="54092" y="0"/>
                  </a:lnTo>
                  <a:lnTo>
                    <a:pt x="57834" y="693"/>
                  </a:lnTo>
                  <a:lnTo>
                    <a:pt x="61916" y="2109"/>
                  </a:lnTo>
                  <a:lnTo>
                    <a:pt x="65431" y="3052"/>
                  </a:lnTo>
                  <a:lnTo>
                    <a:pt x="68569" y="3681"/>
                  </a:lnTo>
                  <a:lnTo>
                    <a:pt x="71454" y="4100"/>
                  </a:lnTo>
                  <a:lnTo>
                    <a:pt x="74965" y="4379"/>
                  </a:lnTo>
                  <a:lnTo>
                    <a:pt x="78893" y="4566"/>
                  </a:lnTo>
                  <a:lnTo>
                    <a:pt x="83099" y="4690"/>
                  </a:lnTo>
                  <a:lnTo>
                    <a:pt x="85904" y="5725"/>
                  </a:lnTo>
                  <a:lnTo>
                    <a:pt x="87773" y="7368"/>
                  </a:lnTo>
                  <a:lnTo>
                    <a:pt x="90644" y="11733"/>
                  </a:lnTo>
                  <a:lnTo>
                    <a:pt x="94566" y="16848"/>
                  </a:lnTo>
                  <a:lnTo>
                    <a:pt x="101236" y="25083"/>
                  </a:lnTo>
                  <a:lnTo>
                    <a:pt x="96407" y="33608"/>
                  </a:lnTo>
                  <a:lnTo>
                    <a:pt x="86838" y="45959"/>
                  </a:lnTo>
                  <a:lnTo>
                    <a:pt x="74109" y="60861"/>
                  </a:lnTo>
                  <a:lnTo>
                    <a:pt x="64035" y="71747"/>
                  </a:lnTo>
                  <a:lnTo>
                    <a:pt x="55731" y="79958"/>
                  </a:lnTo>
                  <a:lnTo>
                    <a:pt x="48608" y="86384"/>
                  </a:lnTo>
                  <a:lnTo>
                    <a:pt x="43065" y="91620"/>
                  </a:lnTo>
                  <a:lnTo>
                    <a:pt x="38577" y="96064"/>
                  </a:lnTo>
                  <a:lnTo>
                    <a:pt x="34790" y="99979"/>
                  </a:lnTo>
                  <a:lnTo>
                    <a:pt x="30679" y="104494"/>
                  </a:lnTo>
                  <a:lnTo>
                    <a:pt x="21877" y="114590"/>
                  </a:lnTo>
                  <a:lnTo>
                    <a:pt x="18895" y="118997"/>
                  </a:lnTo>
                  <a:lnTo>
                    <a:pt x="16907" y="122888"/>
                  </a:lnTo>
                  <a:lnTo>
                    <a:pt x="15581" y="126434"/>
                  </a:lnTo>
                  <a:lnTo>
                    <a:pt x="13904" y="129750"/>
                  </a:lnTo>
                  <a:lnTo>
                    <a:pt x="11992" y="132914"/>
                  </a:lnTo>
                  <a:lnTo>
                    <a:pt x="9923" y="135975"/>
                  </a:lnTo>
                  <a:lnTo>
                    <a:pt x="7751" y="138969"/>
                  </a:lnTo>
                  <a:lnTo>
                    <a:pt x="5508" y="141917"/>
                  </a:lnTo>
                  <a:lnTo>
                    <a:pt x="3220" y="144835"/>
                  </a:lnTo>
                  <a:lnTo>
                    <a:pt x="1694" y="147733"/>
                  </a:lnTo>
                  <a:lnTo>
                    <a:pt x="0" y="153493"/>
                  </a:lnTo>
                  <a:lnTo>
                    <a:pt x="341" y="156362"/>
                  </a:lnTo>
                  <a:lnTo>
                    <a:pt x="1363" y="159228"/>
                  </a:lnTo>
                  <a:lnTo>
                    <a:pt x="4913" y="166120"/>
                  </a:lnTo>
                  <a:lnTo>
                    <a:pt x="7515" y="169602"/>
                  </a:lnTo>
                  <a:lnTo>
                    <a:pt x="9320" y="171864"/>
                  </a:lnTo>
                  <a:lnTo>
                    <a:pt x="11317" y="173372"/>
                  </a:lnTo>
                  <a:lnTo>
                    <a:pt x="13443" y="174378"/>
                  </a:lnTo>
                  <a:lnTo>
                    <a:pt x="15653" y="175048"/>
                  </a:lnTo>
                  <a:lnTo>
                    <a:pt x="17921" y="175495"/>
                  </a:lnTo>
                  <a:lnTo>
                    <a:pt x="20226" y="175793"/>
                  </a:lnTo>
                  <a:lnTo>
                    <a:pt x="22557" y="175991"/>
                  </a:lnTo>
                  <a:lnTo>
                    <a:pt x="25698" y="176124"/>
                  </a:lnTo>
                  <a:lnTo>
                    <a:pt x="33422" y="176271"/>
                  </a:lnTo>
                  <a:lnTo>
                    <a:pt x="37704" y="177263"/>
                  </a:lnTo>
                  <a:lnTo>
                    <a:pt x="42146" y="178876"/>
                  </a:lnTo>
                  <a:lnTo>
                    <a:pt x="46695" y="180905"/>
                  </a:lnTo>
                  <a:lnTo>
                    <a:pt x="51315" y="182257"/>
                  </a:lnTo>
                  <a:lnTo>
                    <a:pt x="55983" y="183158"/>
                  </a:lnTo>
                  <a:lnTo>
                    <a:pt x="60682" y="183759"/>
                  </a:lnTo>
                  <a:lnTo>
                    <a:pt x="65402" y="184160"/>
                  </a:lnTo>
                  <a:lnTo>
                    <a:pt x="70137" y="184427"/>
                  </a:lnTo>
                  <a:lnTo>
                    <a:pt x="79631" y="184724"/>
                  </a:lnTo>
                  <a:lnTo>
                    <a:pt x="89142" y="184856"/>
                  </a:lnTo>
                  <a:lnTo>
                    <a:pt x="93107" y="183938"/>
                  </a:lnTo>
                  <a:lnTo>
                    <a:pt x="96544" y="182374"/>
                  </a:lnTo>
                  <a:lnTo>
                    <a:pt x="99629" y="180379"/>
                  </a:lnTo>
                  <a:lnTo>
                    <a:pt x="103273" y="179049"/>
                  </a:lnTo>
                  <a:lnTo>
                    <a:pt x="107291" y="178162"/>
                  </a:lnTo>
                  <a:lnTo>
                    <a:pt x="117559" y="176739"/>
                  </a:lnTo>
                  <a:lnTo>
                    <a:pt x="121080" y="176544"/>
                  </a:lnTo>
                  <a:lnTo>
                    <a:pt x="127231" y="1763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"/>
            <p:cNvSpPr/>
            <p:nvPr/>
          </p:nvSpPr>
          <p:spPr>
            <a:xfrm>
              <a:off x="4464843" y="1165891"/>
              <a:ext cx="14289" cy="265717"/>
            </a:xfrm>
            <a:custGeom>
              <a:avLst/>
              <a:gdLst/>
              <a:ahLst/>
              <a:cxnLst/>
              <a:rect l="0" t="0" r="0" b="0"/>
              <a:pathLst>
                <a:path w="14289" h="265717">
                  <a:moveTo>
                    <a:pt x="0" y="8541"/>
                  </a:moveTo>
                  <a:lnTo>
                    <a:pt x="0" y="0"/>
                  </a:lnTo>
                  <a:lnTo>
                    <a:pt x="0" y="4529"/>
                  </a:lnTo>
                  <a:lnTo>
                    <a:pt x="794" y="5866"/>
                  </a:lnTo>
                  <a:lnTo>
                    <a:pt x="2117" y="6758"/>
                  </a:lnTo>
                  <a:lnTo>
                    <a:pt x="3793" y="7352"/>
                  </a:lnTo>
                  <a:lnTo>
                    <a:pt x="4910" y="9654"/>
                  </a:lnTo>
                  <a:lnTo>
                    <a:pt x="5654" y="13093"/>
                  </a:lnTo>
                  <a:lnTo>
                    <a:pt x="6151" y="17290"/>
                  </a:lnTo>
                  <a:lnTo>
                    <a:pt x="6482" y="21041"/>
                  </a:lnTo>
                  <a:lnTo>
                    <a:pt x="6849" y="27749"/>
                  </a:lnTo>
                  <a:lnTo>
                    <a:pt x="7742" y="31824"/>
                  </a:lnTo>
                  <a:lnTo>
                    <a:pt x="9130" y="36446"/>
                  </a:lnTo>
                  <a:lnTo>
                    <a:pt x="10849" y="41432"/>
                  </a:lnTo>
                  <a:lnTo>
                    <a:pt x="11996" y="46661"/>
                  </a:lnTo>
                  <a:lnTo>
                    <a:pt x="12759" y="52052"/>
                  </a:lnTo>
                  <a:lnTo>
                    <a:pt x="13268" y="57550"/>
                  </a:lnTo>
                  <a:lnTo>
                    <a:pt x="13609" y="63122"/>
                  </a:lnTo>
                  <a:lnTo>
                    <a:pt x="13835" y="68741"/>
                  </a:lnTo>
                  <a:lnTo>
                    <a:pt x="14087" y="80064"/>
                  </a:lnTo>
                  <a:lnTo>
                    <a:pt x="14287" y="162317"/>
                  </a:lnTo>
                  <a:lnTo>
                    <a:pt x="14287" y="168208"/>
                  </a:lnTo>
                  <a:lnTo>
                    <a:pt x="13493" y="174041"/>
                  </a:lnTo>
                  <a:lnTo>
                    <a:pt x="12171" y="179834"/>
                  </a:lnTo>
                  <a:lnTo>
                    <a:pt x="10495" y="185601"/>
                  </a:lnTo>
                  <a:lnTo>
                    <a:pt x="9378" y="191351"/>
                  </a:lnTo>
                  <a:lnTo>
                    <a:pt x="8634" y="197090"/>
                  </a:lnTo>
                  <a:lnTo>
                    <a:pt x="8137" y="202820"/>
                  </a:lnTo>
                  <a:lnTo>
                    <a:pt x="7806" y="207593"/>
                  </a:lnTo>
                  <a:lnTo>
                    <a:pt x="7439" y="215436"/>
                  </a:lnTo>
                  <a:lnTo>
                    <a:pt x="7275" y="222097"/>
                  </a:lnTo>
                  <a:lnTo>
                    <a:pt x="7161" y="237041"/>
                  </a:lnTo>
                  <a:lnTo>
                    <a:pt x="7145" y="255446"/>
                  </a:lnTo>
                  <a:lnTo>
                    <a:pt x="7939" y="256965"/>
                  </a:lnTo>
                  <a:lnTo>
                    <a:pt x="9261" y="258929"/>
                  </a:lnTo>
                  <a:lnTo>
                    <a:pt x="14288" y="2657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7"/>
            <p:cNvSpPr/>
            <p:nvPr/>
          </p:nvSpPr>
          <p:spPr>
            <a:xfrm>
              <a:off x="4629150" y="1354455"/>
              <a:ext cx="150019" cy="8573"/>
            </a:xfrm>
            <a:custGeom>
              <a:avLst/>
              <a:gdLst/>
              <a:ahLst/>
              <a:cxnLst/>
              <a:rect l="0" t="0" r="0" b="0"/>
              <a:pathLst>
                <a:path w="150019" h="8573">
                  <a:moveTo>
                    <a:pt x="0" y="0"/>
                  </a:moveTo>
                  <a:lnTo>
                    <a:pt x="0" y="7380"/>
                  </a:lnTo>
                  <a:lnTo>
                    <a:pt x="793" y="7778"/>
                  </a:lnTo>
                  <a:lnTo>
                    <a:pt x="2116" y="8042"/>
                  </a:lnTo>
                  <a:lnTo>
                    <a:pt x="3792" y="8219"/>
                  </a:lnTo>
                  <a:lnTo>
                    <a:pt x="7770" y="8415"/>
                  </a:lnTo>
                  <a:lnTo>
                    <a:pt x="12978" y="8502"/>
                  </a:lnTo>
                  <a:lnTo>
                    <a:pt x="83268" y="8572"/>
                  </a:lnTo>
                  <a:lnTo>
                    <a:pt x="88849" y="7619"/>
                  </a:lnTo>
                  <a:lnTo>
                    <a:pt x="94952" y="6032"/>
                  </a:lnTo>
                  <a:lnTo>
                    <a:pt x="101401" y="4021"/>
                  </a:lnTo>
                  <a:lnTo>
                    <a:pt x="107288" y="2681"/>
                  </a:lnTo>
                  <a:lnTo>
                    <a:pt x="112800" y="1787"/>
                  </a:lnTo>
                  <a:lnTo>
                    <a:pt x="118062" y="1191"/>
                  </a:lnTo>
                  <a:lnTo>
                    <a:pt x="122364" y="794"/>
                  </a:lnTo>
                  <a:lnTo>
                    <a:pt x="126026" y="529"/>
                  </a:lnTo>
                  <a:lnTo>
                    <a:pt x="129261" y="353"/>
                  </a:lnTo>
                  <a:lnTo>
                    <a:pt x="137089" y="156"/>
                  </a:lnTo>
                  <a:lnTo>
                    <a:pt x="15001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8"/>
            <p:cNvSpPr/>
            <p:nvPr/>
          </p:nvSpPr>
          <p:spPr>
            <a:xfrm>
              <a:off x="4893567" y="1208725"/>
              <a:ext cx="299813" cy="214307"/>
            </a:xfrm>
            <a:custGeom>
              <a:avLst/>
              <a:gdLst/>
              <a:ahLst/>
              <a:cxnLst/>
              <a:rect l="0" t="0" r="0" b="0"/>
              <a:pathLst>
                <a:path w="299813" h="214307">
                  <a:moveTo>
                    <a:pt x="78483" y="8569"/>
                  </a:moveTo>
                  <a:lnTo>
                    <a:pt x="78483" y="4019"/>
                  </a:lnTo>
                  <a:lnTo>
                    <a:pt x="77690" y="2678"/>
                  </a:lnTo>
                  <a:lnTo>
                    <a:pt x="76366" y="1784"/>
                  </a:lnTo>
                  <a:lnTo>
                    <a:pt x="71347" y="0"/>
                  </a:lnTo>
                  <a:lnTo>
                    <a:pt x="67549" y="4549"/>
                  </a:lnTo>
                  <a:lnTo>
                    <a:pt x="65638" y="5889"/>
                  </a:lnTo>
                  <a:lnTo>
                    <a:pt x="61397" y="7378"/>
                  </a:lnTo>
                  <a:lnTo>
                    <a:pt x="59949" y="8728"/>
                  </a:lnTo>
                  <a:lnTo>
                    <a:pt x="58983" y="10580"/>
                  </a:lnTo>
                  <a:lnTo>
                    <a:pt x="58339" y="12767"/>
                  </a:lnTo>
                  <a:lnTo>
                    <a:pt x="57116" y="14226"/>
                  </a:lnTo>
                  <a:lnTo>
                    <a:pt x="55507" y="15198"/>
                  </a:lnTo>
                  <a:lnTo>
                    <a:pt x="53641" y="15846"/>
                  </a:lnTo>
                  <a:lnTo>
                    <a:pt x="49450" y="19106"/>
                  </a:lnTo>
                  <a:lnTo>
                    <a:pt x="47222" y="21309"/>
                  </a:lnTo>
                  <a:lnTo>
                    <a:pt x="44942" y="24682"/>
                  </a:lnTo>
                  <a:lnTo>
                    <a:pt x="42628" y="28836"/>
                  </a:lnTo>
                  <a:lnTo>
                    <a:pt x="40293" y="33511"/>
                  </a:lnTo>
                  <a:lnTo>
                    <a:pt x="37942" y="37580"/>
                  </a:lnTo>
                  <a:lnTo>
                    <a:pt x="35580" y="41245"/>
                  </a:lnTo>
                  <a:lnTo>
                    <a:pt x="33212" y="44640"/>
                  </a:lnTo>
                  <a:lnTo>
                    <a:pt x="30582" y="50954"/>
                  </a:lnTo>
                  <a:lnTo>
                    <a:pt x="29880" y="53971"/>
                  </a:lnTo>
                  <a:lnTo>
                    <a:pt x="28618" y="57887"/>
                  </a:lnTo>
                  <a:lnTo>
                    <a:pt x="26983" y="62403"/>
                  </a:lnTo>
                  <a:lnTo>
                    <a:pt x="25100" y="67318"/>
                  </a:lnTo>
                  <a:lnTo>
                    <a:pt x="23051" y="71548"/>
                  </a:lnTo>
                  <a:lnTo>
                    <a:pt x="20891" y="75320"/>
                  </a:lnTo>
                  <a:lnTo>
                    <a:pt x="18657" y="78787"/>
                  </a:lnTo>
                  <a:lnTo>
                    <a:pt x="16374" y="83004"/>
                  </a:lnTo>
                  <a:lnTo>
                    <a:pt x="14059" y="87720"/>
                  </a:lnTo>
                  <a:lnTo>
                    <a:pt x="11721" y="92769"/>
                  </a:lnTo>
                  <a:lnTo>
                    <a:pt x="10162" y="98040"/>
                  </a:lnTo>
                  <a:lnTo>
                    <a:pt x="9123" y="103459"/>
                  </a:lnTo>
                  <a:lnTo>
                    <a:pt x="8430" y="108977"/>
                  </a:lnTo>
                  <a:lnTo>
                    <a:pt x="7175" y="113608"/>
                  </a:lnTo>
                  <a:lnTo>
                    <a:pt x="5544" y="117647"/>
                  </a:lnTo>
                  <a:lnTo>
                    <a:pt x="3664" y="121293"/>
                  </a:lnTo>
                  <a:lnTo>
                    <a:pt x="2410" y="125629"/>
                  </a:lnTo>
                  <a:lnTo>
                    <a:pt x="1574" y="130424"/>
                  </a:lnTo>
                  <a:lnTo>
                    <a:pt x="1017" y="135526"/>
                  </a:lnTo>
                  <a:lnTo>
                    <a:pt x="645" y="139880"/>
                  </a:lnTo>
                  <a:lnTo>
                    <a:pt x="397" y="143735"/>
                  </a:lnTo>
                  <a:lnTo>
                    <a:pt x="231" y="147257"/>
                  </a:lnTo>
                  <a:lnTo>
                    <a:pt x="49" y="156251"/>
                  </a:lnTo>
                  <a:lnTo>
                    <a:pt x="0" y="161316"/>
                  </a:lnTo>
                  <a:lnTo>
                    <a:pt x="761" y="165646"/>
                  </a:lnTo>
                  <a:lnTo>
                    <a:pt x="2062" y="169484"/>
                  </a:lnTo>
                  <a:lnTo>
                    <a:pt x="3723" y="172996"/>
                  </a:lnTo>
                  <a:lnTo>
                    <a:pt x="5569" y="179438"/>
                  </a:lnTo>
                  <a:lnTo>
                    <a:pt x="6061" y="182489"/>
                  </a:lnTo>
                  <a:lnTo>
                    <a:pt x="8725" y="188420"/>
                  </a:lnTo>
                  <a:lnTo>
                    <a:pt x="10546" y="191335"/>
                  </a:lnTo>
                  <a:lnTo>
                    <a:pt x="16803" y="197113"/>
                  </a:lnTo>
                  <a:lnTo>
                    <a:pt x="24083" y="202857"/>
                  </a:lnTo>
                  <a:lnTo>
                    <a:pt x="29963" y="208584"/>
                  </a:lnTo>
                  <a:lnTo>
                    <a:pt x="35222" y="211765"/>
                  </a:lnTo>
                  <a:lnTo>
                    <a:pt x="41000" y="213179"/>
                  </a:lnTo>
                  <a:lnTo>
                    <a:pt x="48860" y="213807"/>
                  </a:lnTo>
                  <a:lnTo>
                    <a:pt x="59760" y="214086"/>
                  </a:lnTo>
                  <a:lnTo>
                    <a:pt x="128536" y="214306"/>
                  </a:lnTo>
                  <a:lnTo>
                    <a:pt x="136458" y="213354"/>
                  </a:lnTo>
                  <a:lnTo>
                    <a:pt x="144914" y="211768"/>
                  </a:lnTo>
                  <a:lnTo>
                    <a:pt x="153727" y="209758"/>
                  </a:lnTo>
                  <a:lnTo>
                    <a:pt x="161189" y="208417"/>
                  </a:lnTo>
                  <a:lnTo>
                    <a:pt x="167751" y="207524"/>
                  </a:lnTo>
                  <a:lnTo>
                    <a:pt x="173715" y="206928"/>
                  </a:lnTo>
                  <a:lnTo>
                    <a:pt x="180071" y="205579"/>
                  </a:lnTo>
                  <a:lnTo>
                    <a:pt x="186689" y="203726"/>
                  </a:lnTo>
                  <a:lnTo>
                    <a:pt x="193482" y="201539"/>
                  </a:lnTo>
                  <a:lnTo>
                    <a:pt x="207382" y="196569"/>
                  </a:lnTo>
                  <a:lnTo>
                    <a:pt x="235707" y="185617"/>
                  </a:lnTo>
                  <a:lnTo>
                    <a:pt x="242036" y="182799"/>
                  </a:lnTo>
                  <a:lnTo>
                    <a:pt x="247843" y="179967"/>
                  </a:lnTo>
                  <a:lnTo>
                    <a:pt x="253302" y="177127"/>
                  </a:lnTo>
                  <a:lnTo>
                    <a:pt x="263601" y="171432"/>
                  </a:lnTo>
                  <a:lnTo>
                    <a:pt x="272676" y="165725"/>
                  </a:lnTo>
                  <a:lnTo>
                    <a:pt x="279356" y="160014"/>
                  </a:lnTo>
                  <a:lnTo>
                    <a:pt x="284970" y="154301"/>
                  </a:lnTo>
                  <a:lnTo>
                    <a:pt x="287579" y="151444"/>
                  </a:lnTo>
                  <a:lnTo>
                    <a:pt x="290111" y="147634"/>
                  </a:lnTo>
                  <a:lnTo>
                    <a:pt x="292593" y="143189"/>
                  </a:lnTo>
                  <a:lnTo>
                    <a:pt x="295042" y="138321"/>
                  </a:lnTo>
                  <a:lnTo>
                    <a:pt x="296674" y="134123"/>
                  </a:lnTo>
                  <a:lnTo>
                    <a:pt x="297762" y="130372"/>
                  </a:lnTo>
                  <a:lnTo>
                    <a:pt x="298488" y="126919"/>
                  </a:lnTo>
                  <a:lnTo>
                    <a:pt x="299294" y="120542"/>
                  </a:lnTo>
                  <a:lnTo>
                    <a:pt x="299509" y="117508"/>
                  </a:lnTo>
                  <a:lnTo>
                    <a:pt x="299653" y="113580"/>
                  </a:lnTo>
                  <a:lnTo>
                    <a:pt x="299812" y="104136"/>
                  </a:lnTo>
                  <a:lnTo>
                    <a:pt x="299061" y="99903"/>
                  </a:lnTo>
                  <a:lnTo>
                    <a:pt x="297766" y="96128"/>
                  </a:lnTo>
                  <a:lnTo>
                    <a:pt x="296109" y="92660"/>
                  </a:lnTo>
                  <a:lnTo>
                    <a:pt x="292151" y="86265"/>
                  </a:lnTo>
                  <a:lnTo>
                    <a:pt x="289984" y="83227"/>
                  </a:lnTo>
                  <a:lnTo>
                    <a:pt x="287746" y="79296"/>
                  </a:lnTo>
                  <a:lnTo>
                    <a:pt x="285461" y="74771"/>
                  </a:lnTo>
                  <a:lnTo>
                    <a:pt x="283143" y="69849"/>
                  </a:lnTo>
                  <a:lnTo>
                    <a:pt x="280011" y="65615"/>
                  </a:lnTo>
                  <a:lnTo>
                    <a:pt x="276335" y="61840"/>
                  </a:lnTo>
                  <a:lnTo>
                    <a:pt x="272296" y="58371"/>
                  </a:lnTo>
                  <a:lnTo>
                    <a:pt x="263576" y="51976"/>
                  </a:lnTo>
                  <a:lnTo>
                    <a:pt x="254409" y="45959"/>
                  </a:lnTo>
                  <a:lnTo>
                    <a:pt x="245043" y="40109"/>
                  </a:lnTo>
                  <a:lnTo>
                    <a:pt x="239529" y="38169"/>
                  </a:lnTo>
                  <a:lnTo>
                    <a:pt x="233472" y="36875"/>
                  </a:lnTo>
                  <a:lnTo>
                    <a:pt x="227053" y="36012"/>
                  </a:lnTo>
                  <a:lnTo>
                    <a:pt x="221185" y="35437"/>
                  </a:lnTo>
                  <a:lnTo>
                    <a:pt x="215687" y="35054"/>
                  </a:lnTo>
                  <a:lnTo>
                    <a:pt x="210433" y="34798"/>
                  </a:lnTo>
                  <a:lnTo>
                    <a:pt x="204550" y="33675"/>
                  </a:lnTo>
                  <a:lnTo>
                    <a:pt x="198246" y="31974"/>
                  </a:lnTo>
                  <a:lnTo>
                    <a:pt x="191662" y="29888"/>
                  </a:lnTo>
                  <a:lnTo>
                    <a:pt x="184892" y="28497"/>
                  </a:lnTo>
                  <a:lnTo>
                    <a:pt x="177997" y="27569"/>
                  </a:lnTo>
                  <a:lnTo>
                    <a:pt x="171019" y="26951"/>
                  </a:lnTo>
                  <a:lnTo>
                    <a:pt x="164780" y="26539"/>
                  </a:lnTo>
                  <a:lnTo>
                    <a:pt x="153614" y="26081"/>
                  </a:lnTo>
                  <a:lnTo>
                    <a:pt x="130779" y="25763"/>
                  </a:lnTo>
                  <a:lnTo>
                    <a:pt x="121345" y="257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9"/>
            <p:cNvSpPr/>
            <p:nvPr/>
          </p:nvSpPr>
          <p:spPr>
            <a:xfrm>
              <a:off x="1594049" y="1700988"/>
              <a:ext cx="270346" cy="407848"/>
            </a:xfrm>
            <a:custGeom>
              <a:avLst/>
              <a:gdLst/>
              <a:ahLst/>
              <a:cxnLst/>
              <a:rect l="0" t="0" r="0" b="0"/>
              <a:pathLst>
                <a:path w="270346" h="407848">
                  <a:moveTo>
                    <a:pt x="6151" y="4939"/>
                  </a:moveTo>
                  <a:lnTo>
                    <a:pt x="6151" y="0"/>
                  </a:lnTo>
                  <a:lnTo>
                    <a:pt x="6151" y="2109"/>
                  </a:lnTo>
                  <a:lnTo>
                    <a:pt x="5357" y="3052"/>
                  </a:lnTo>
                  <a:lnTo>
                    <a:pt x="4034" y="3681"/>
                  </a:lnTo>
                  <a:lnTo>
                    <a:pt x="0" y="4691"/>
                  </a:lnTo>
                  <a:lnTo>
                    <a:pt x="462" y="5726"/>
                  </a:lnTo>
                  <a:lnTo>
                    <a:pt x="3093" y="9416"/>
                  </a:lnTo>
                  <a:lnTo>
                    <a:pt x="4112" y="11734"/>
                  </a:lnTo>
                  <a:lnTo>
                    <a:pt x="6340" y="19546"/>
                  </a:lnTo>
                  <a:lnTo>
                    <a:pt x="10881" y="27894"/>
                  </a:lnTo>
                  <a:lnTo>
                    <a:pt x="13373" y="36400"/>
                  </a:lnTo>
                  <a:lnTo>
                    <a:pt x="18786" y="44952"/>
                  </a:lnTo>
                  <a:lnTo>
                    <a:pt x="25416" y="54472"/>
                  </a:lnTo>
                  <a:lnTo>
                    <a:pt x="30059" y="63783"/>
                  </a:lnTo>
                  <a:lnTo>
                    <a:pt x="39507" y="79392"/>
                  </a:lnTo>
                  <a:lnTo>
                    <a:pt x="44259" y="89147"/>
                  </a:lnTo>
                  <a:lnTo>
                    <a:pt x="49016" y="99832"/>
                  </a:lnTo>
                  <a:lnTo>
                    <a:pt x="54571" y="110931"/>
                  </a:lnTo>
                  <a:lnTo>
                    <a:pt x="62331" y="122214"/>
                  </a:lnTo>
                  <a:lnTo>
                    <a:pt x="68955" y="133579"/>
                  </a:lnTo>
                  <a:lnTo>
                    <a:pt x="75339" y="144980"/>
                  </a:lnTo>
                  <a:lnTo>
                    <a:pt x="83467" y="156397"/>
                  </a:lnTo>
                  <a:lnTo>
                    <a:pt x="92372" y="167821"/>
                  </a:lnTo>
                  <a:lnTo>
                    <a:pt x="111024" y="190677"/>
                  </a:lnTo>
                  <a:lnTo>
                    <a:pt x="114960" y="197345"/>
                  </a:lnTo>
                  <a:lnTo>
                    <a:pt x="118377" y="204647"/>
                  </a:lnTo>
                  <a:lnTo>
                    <a:pt x="121450" y="212373"/>
                  </a:lnTo>
                  <a:lnTo>
                    <a:pt x="125085" y="219428"/>
                  </a:lnTo>
                  <a:lnTo>
                    <a:pt x="129096" y="226037"/>
                  </a:lnTo>
                  <a:lnTo>
                    <a:pt x="133358" y="232348"/>
                  </a:lnTo>
                  <a:lnTo>
                    <a:pt x="137787" y="238460"/>
                  </a:lnTo>
                  <a:lnTo>
                    <a:pt x="142327" y="244439"/>
                  </a:lnTo>
                  <a:lnTo>
                    <a:pt x="146941" y="250331"/>
                  </a:lnTo>
                  <a:lnTo>
                    <a:pt x="154184" y="261957"/>
                  </a:lnTo>
                  <a:lnTo>
                    <a:pt x="160843" y="273474"/>
                  </a:lnTo>
                  <a:lnTo>
                    <a:pt x="169094" y="284943"/>
                  </a:lnTo>
                  <a:lnTo>
                    <a:pt x="175937" y="296390"/>
                  </a:lnTo>
                  <a:lnTo>
                    <a:pt x="182417" y="307828"/>
                  </a:lnTo>
                  <a:lnTo>
                    <a:pt x="190589" y="319261"/>
                  </a:lnTo>
                  <a:lnTo>
                    <a:pt x="197396" y="330693"/>
                  </a:lnTo>
                  <a:lnTo>
                    <a:pt x="200323" y="336408"/>
                  </a:lnTo>
                  <a:lnTo>
                    <a:pt x="207808" y="345299"/>
                  </a:lnTo>
                  <a:lnTo>
                    <a:pt x="212026" y="349003"/>
                  </a:lnTo>
                  <a:lnTo>
                    <a:pt x="216426" y="353378"/>
                  </a:lnTo>
                  <a:lnTo>
                    <a:pt x="220947" y="358199"/>
                  </a:lnTo>
                  <a:lnTo>
                    <a:pt x="229409" y="367683"/>
                  </a:lnTo>
                  <a:lnTo>
                    <a:pt x="238636" y="378378"/>
                  </a:lnTo>
                  <a:lnTo>
                    <a:pt x="243886" y="384589"/>
                  </a:lnTo>
                  <a:lnTo>
                    <a:pt x="246397" y="386627"/>
                  </a:lnTo>
                  <a:lnTo>
                    <a:pt x="253723" y="390447"/>
                  </a:lnTo>
                  <a:lnTo>
                    <a:pt x="260921" y="397188"/>
                  </a:lnTo>
                  <a:lnTo>
                    <a:pt x="269055" y="406255"/>
                  </a:lnTo>
                  <a:lnTo>
                    <a:pt x="270345" y="407707"/>
                  </a:lnTo>
                  <a:lnTo>
                    <a:pt x="263326" y="4078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0"/>
            <p:cNvSpPr/>
            <p:nvPr/>
          </p:nvSpPr>
          <p:spPr>
            <a:xfrm>
              <a:off x="1578768" y="1740248"/>
              <a:ext cx="264320" cy="342870"/>
            </a:xfrm>
            <a:custGeom>
              <a:avLst/>
              <a:gdLst/>
              <a:ahLst/>
              <a:cxnLst/>
              <a:rect l="0" t="0" r="0" b="0"/>
              <a:pathLst>
                <a:path w="264320" h="342870">
                  <a:moveTo>
                    <a:pt x="264319" y="8542"/>
                  </a:moveTo>
                  <a:lnTo>
                    <a:pt x="264319" y="0"/>
                  </a:lnTo>
                  <a:lnTo>
                    <a:pt x="247526" y="20121"/>
                  </a:lnTo>
                  <a:lnTo>
                    <a:pt x="242833" y="28293"/>
                  </a:lnTo>
                  <a:lnTo>
                    <a:pt x="240470" y="33139"/>
                  </a:lnTo>
                  <a:lnTo>
                    <a:pt x="233611" y="41064"/>
                  </a:lnTo>
                  <a:lnTo>
                    <a:pt x="229559" y="44511"/>
                  </a:lnTo>
                  <a:lnTo>
                    <a:pt x="225271" y="49666"/>
                  </a:lnTo>
                  <a:lnTo>
                    <a:pt x="220824" y="55960"/>
                  </a:lnTo>
                  <a:lnTo>
                    <a:pt x="216273" y="63014"/>
                  </a:lnTo>
                  <a:lnTo>
                    <a:pt x="211651" y="69622"/>
                  </a:lnTo>
                  <a:lnTo>
                    <a:pt x="206982" y="75932"/>
                  </a:lnTo>
                  <a:lnTo>
                    <a:pt x="197561" y="88023"/>
                  </a:lnTo>
                  <a:lnTo>
                    <a:pt x="176461" y="113847"/>
                  </a:lnTo>
                  <a:lnTo>
                    <a:pt x="149598" y="146183"/>
                  </a:lnTo>
                  <a:lnTo>
                    <a:pt x="143388" y="154595"/>
                  </a:lnTo>
                  <a:lnTo>
                    <a:pt x="137661" y="163061"/>
                  </a:lnTo>
                  <a:lnTo>
                    <a:pt x="132255" y="171562"/>
                  </a:lnTo>
                  <a:lnTo>
                    <a:pt x="126270" y="180087"/>
                  </a:lnTo>
                  <a:lnTo>
                    <a:pt x="119899" y="188628"/>
                  </a:lnTo>
                  <a:lnTo>
                    <a:pt x="113270" y="197179"/>
                  </a:lnTo>
                  <a:lnTo>
                    <a:pt x="106470" y="204785"/>
                  </a:lnTo>
                  <a:lnTo>
                    <a:pt x="99555" y="211760"/>
                  </a:lnTo>
                  <a:lnTo>
                    <a:pt x="92564" y="218316"/>
                  </a:lnTo>
                  <a:lnTo>
                    <a:pt x="86316" y="224591"/>
                  </a:lnTo>
                  <a:lnTo>
                    <a:pt x="80562" y="230680"/>
                  </a:lnTo>
                  <a:lnTo>
                    <a:pt x="69937" y="242525"/>
                  </a:lnTo>
                  <a:lnTo>
                    <a:pt x="50181" y="265651"/>
                  </a:lnTo>
                  <a:lnTo>
                    <a:pt x="45360" y="271388"/>
                  </a:lnTo>
                  <a:lnTo>
                    <a:pt x="41353" y="277118"/>
                  </a:lnTo>
                  <a:lnTo>
                    <a:pt x="37887" y="282842"/>
                  </a:lnTo>
                  <a:lnTo>
                    <a:pt x="31920" y="293330"/>
                  </a:lnTo>
                  <a:lnTo>
                    <a:pt x="26622" y="301167"/>
                  </a:lnTo>
                  <a:lnTo>
                    <a:pt x="19505" y="307825"/>
                  </a:lnTo>
                  <a:lnTo>
                    <a:pt x="15385" y="310934"/>
                  </a:lnTo>
                  <a:lnTo>
                    <a:pt x="12638" y="313959"/>
                  </a:lnTo>
                  <a:lnTo>
                    <a:pt x="10807" y="316928"/>
                  </a:lnTo>
                  <a:lnTo>
                    <a:pt x="9586" y="319860"/>
                  </a:lnTo>
                  <a:lnTo>
                    <a:pt x="7978" y="321815"/>
                  </a:lnTo>
                  <a:lnTo>
                    <a:pt x="6113" y="323118"/>
                  </a:lnTo>
                  <a:lnTo>
                    <a:pt x="4075" y="323987"/>
                  </a:lnTo>
                  <a:lnTo>
                    <a:pt x="2717" y="325518"/>
                  </a:lnTo>
                  <a:lnTo>
                    <a:pt x="1811" y="327492"/>
                  </a:lnTo>
                  <a:lnTo>
                    <a:pt x="805" y="332225"/>
                  </a:lnTo>
                  <a:lnTo>
                    <a:pt x="0" y="342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1"/>
            <p:cNvSpPr/>
            <p:nvPr/>
          </p:nvSpPr>
          <p:spPr>
            <a:xfrm>
              <a:off x="2007393" y="1885950"/>
              <a:ext cx="135733" cy="8573"/>
            </a:xfrm>
            <a:custGeom>
              <a:avLst/>
              <a:gdLst/>
              <a:ahLst/>
              <a:cxnLst/>
              <a:rect l="0" t="0" r="0" b="0"/>
              <a:pathLst>
                <a:path w="135733" h="8573">
                  <a:moveTo>
                    <a:pt x="0" y="0"/>
                  </a:moveTo>
                  <a:lnTo>
                    <a:pt x="135277" y="0"/>
                  </a:lnTo>
                  <a:lnTo>
                    <a:pt x="135428" y="952"/>
                  </a:lnTo>
                  <a:lnTo>
                    <a:pt x="135530" y="2539"/>
                  </a:lnTo>
                  <a:lnTo>
                    <a:pt x="135732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2"/>
            <p:cNvSpPr/>
            <p:nvPr/>
          </p:nvSpPr>
          <p:spPr>
            <a:xfrm>
              <a:off x="1978818" y="1963102"/>
              <a:ext cx="178595" cy="17146"/>
            </a:xfrm>
            <a:custGeom>
              <a:avLst/>
              <a:gdLst/>
              <a:ahLst/>
              <a:cxnLst/>
              <a:rect l="0" t="0" r="0" b="0"/>
              <a:pathLst>
                <a:path w="178595" h="17146">
                  <a:moveTo>
                    <a:pt x="0" y="0"/>
                  </a:moveTo>
                  <a:lnTo>
                    <a:pt x="3793" y="4551"/>
                  </a:lnTo>
                  <a:lnTo>
                    <a:pt x="5704" y="5891"/>
                  </a:lnTo>
                  <a:lnTo>
                    <a:pt x="7771" y="6785"/>
                  </a:lnTo>
                  <a:lnTo>
                    <a:pt x="9943" y="7381"/>
                  </a:lnTo>
                  <a:lnTo>
                    <a:pt x="12185" y="8731"/>
                  </a:lnTo>
                  <a:lnTo>
                    <a:pt x="14474" y="10583"/>
                  </a:lnTo>
                  <a:lnTo>
                    <a:pt x="16793" y="12770"/>
                  </a:lnTo>
                  <a:lnTo>
                    <a:pt x="19927" y="14229"/>
                  </a:lnTo>
                  <a:lnTo>
                    <a:pt x="23603" y="15201"/>
                  </a:lnTo>
                  <a:lnTo>
                    <a:pt x="33326" y="16761"/>
                  </a:lnTo>
                  <a:lnTo>
                    <a:pt x="38889" y="16974"/>
                  </a:lnTo>
                  <a:lnTo>
                    <a:pt x="97648" y="17144"/>
                  </a:lnTo>
                  <a:lnTo>
                    <a:pt x="101611" y="16192"/>
                  </a:lnTo>
                  <a:lnTo>
                    <a:pt x="105047" y="14605"/>
                  </a:lnTo>
                  <a:lnTo>
                    <a:pt x="108132" y="12594"/>
                  </a:lnTo>
                  <a:lnTo>
                    <a:pt x="111775" y="11254"/>
                  </a:lnTo>
                  <a:lnTo>
                    <a:pt x="115792" y="10360"/>
                  </a:lnTo>
                  <a:lnTo>
                    <a:pt x="120057" y="9764"/>
                  </a:lnTo>
                  <a:lnTo>
                    <a:pt x="123695" y="9367"/>
                  </a:lnTo>
                  <a:lnTo>
                    <a:pt x="126913" y="9102"/>
                  </a:lnTo>
                  <a:lnTo>
                    <a:pt x="129853" y="8926"/>
                  </a:lnTo>
                  <a:lnTo>
                    <a:pt x="137352" y="8729"/>
                  </a:lnTo>
                  <a:lnTo>
                    <a:pt x="166592" y="8575"/>
                  </a:lnTo>
                  <a:lnTo>
                    <a:pt x="169005" y="9527"/>
                  </a:lnTo>
                  <a:lnTo>
                    <a:pt x="171408" y="11114"/>
                  </a:lnTo>
                  <a:lnTo>
                    <a:pt x="178594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3"/>
            <p:cNvSpPr/>
            <p:nvPr/>
          </p:nvSpPr>
          <p:spPr>
            <a:xfrm>
              <a:off x="2750343" y="1705927"/>
              <a:ext cx="178595" cy="154306"/>
            </a:xfrm>
            <a:custGeom>
              <a:avLst/>
              <a:gdLst/>
              <a:ahLst/>
              <a:cxnLst/>
              <a:rect l="0" t="0" r="0" b="0"/>
              <a:pathLst>
                <a:path w="178595" h="154306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6151" y="8219"/>
                  </a:lnTo>
                  <a:lnTo>
                    <a:pt x="10642" y="8468"/>
                  </a:lnTo>
                  <a:lnTo>
                    <a:pt x="11857" y="9455"/>
                  </a:lnTo>
                  <a:lnTo>
                    <a:pt x="12668" y="11066"/>
                  </a:lnTo>
                  <a:lnTo>
                    <a:pt x="13568" y="15396"/>
                  </a:lnTo>
                  <a:lnTo>
                    <a:pt x="13808" y="17884"/>
                  </a:lnTo>
                  <a:lnTo>
                    <a:pt x="13968" y="20495"/>
                  </a:lnTo>
                  <a:lnTo>
                    <a:pt x="14075" y="24141"/>
                  </a:lnTo>
                  <a:lnTo>
                    <a:pt x="14246" y="41140"/>
                  </a:lnTo>
                  <a:lnTo>
                    <a:pt x="14287" y="75959"/>
                  </a:lnTo>
                  <a:lnTo>
                    <a:pt x="13494" y="80167"/>
                  </a:lnTo>
                  <a:lnTo>
                    <a:pt x="12171" y="83924"/>
                  </a:lnTo>
                  <a:lnTo>
                    <a:pt x="10495" y="87382"/>
                  </a:lnTo>
                  <a:lnTo>
                    <a:pt x="9378" y="90640"/>
                  </a:lnTo>
                  <a:lnTo>
                    <a:pt x="8633" y="93764"/>
                  </a:lnTo>
                  <a:lnTo>
                    <a:pt x="8137" y="96799"/>
                  </a:lnTo>
                  <a:lnTo>
                    <a:pt x="7012" y="99775"/>
                  </a:lnTo>
                  <a:lnTo>
                    <a:pt x="5469" y="102712"/>
                  </a:lnTo>
                  <a:lnTo>
                    <a:pt x="3646" y="105622"/>
                  </a:lnTo>
                  <a:lnTo>
                    <a:pt x="2431" y="108515"/>
                  </a:lnTo>
                  <a:lnTo>
                    <a:pt x="1620" y="111396"/>
                  </a:lnTo>
                  <a:lnTo>
                    <a:pt x="1080" y="114269"/>
                  </a:lnTo>
                  <a:lnTo>
                    <a:pt x="720" y="117137"/>
                  </a:lnTo>
                  <a:lnTo>
                    <a:pt x="480" y="120001"/>
                  </a:lnTo>
                  <a:lnTo>
                    <a:pt x="320" y="122863"/>
                  </a:lnTo>
                  <a:lnTo>
                    <a:pt x="214" y="125724"/>
                  </a:lnTo>
                  <a:lnTo>
                    <a:pt x="95" y="131442"/>
                  </a:lnTo>
                  <a:lnTo>
                    <a:pt x="3" y="145231"/>
                  </a:lnTo>
                  <a:lnTo>
                    <a:pt x="3793" y="145584"/>
                  </a:lnTo>
                  <a:lnTo>
                    <a:pt x="5704" y="146586"/>
                  </a:lnTo>
                  <a:lnTo>
                    <a:pt x="9944" y="150239"/>
                  </a:lnTo>
                  <a:lnTo>
                    <a:pt x="12979" y="151595"/>
                  </a:lnTo>
                  <a:lnTo>
                    <a:pt x="16590" y="152498"/>
                  </a:lnTo>
                  <a:lnTo>
                    <a:pt x="20585" y="153100"/>
                  </a:lnTo>
                  <a:lnTo>
                    <a:pt x="24042" y="153502"/>
                  </a:lnTo>
                  <a:lnTo>
                    <a:pt x="27141" y="153770"/>
                  </a:lnTo>
                  <a:lnTo>
                    <a:pt x="30000" y="153948"/>
                  </a:lnTo>
                  <a:lnTo>
                    <a:pt x="33494" y="153115"/>
                  </a:lnTo>
                  <a:lnTo>
                    <a:pt x="37411" y="151606"/>
                  </a:lnTo>
                  <a:lnTo>
                    <a:pt x="41609" y="149649"/>
                  </a:lnTo>
                  <a:lnTo>
                    <a:pt x="45996" y="148343"/>
                  </a:lnTo>
                  <a:lnTo>
                    <a:pt x="50508" y="147473"/>
                  </a:lnTo>
                  <a:lnTo>
                    <a:pt x="55103" y="146893"/>
                  </a:lnTo>
                  <a:lnTo>
                    <a:pt x="59754" y="146506"/>
                  </a:lnTo>
                  <a:lnTo>
                    <a:pt x="64443" y="146248"/>
                  </a:lnTo>
                  <a:lnTo>
                    <a:pt x="74679" y="145962"/>
                  </a:lnTo>
                  <a:lnTo>
                    <a:pt x="151405" y="145733"/>
                  </a:lnTo>
                  <a:lnTo>
                    <a:pt x="156499" y="146686"/>
                  </a:lnTo>
                  <a:lnTo>
                    <a:pt x="160689" y="148273"/>
                  </a:lnTo>
                  <a:lnTo>
                    <a:pt x="169325" y="153113"/>
                  </a:lnTo>
                  <a:lnTo>
                    <a:pt x="174613" y="153952"/>
                  </a:lnTo>
                  <a:lnTo>
                    <a:pt x="178594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4"/>
            <p:cNvSpPr/>
            <p:nvPr/>
          </p:nvSpPr>
          <p:spPr>
            <a:xfrm>
              <a:off x="2886075" y="1714500"/>
              <a:ext cx="21432" cy="325756"/>
            </a:xfrm>
            <a:custGeom>
              <a:avLst/>
              <a:gdLst/>
              <a:ahLst/>
              <a:cxnLst/>
              <a:rect l="0" t="0" r="0" b="0"/>
              <a:pathLst>
                <a:path w="21432" h="325756">
                  <a:moveTo>
                    <a:pt x="0" y="0"/>
                  </a:moveTo>
                  <a:lnTo>
                    <a:pt x="0" y="4550"/>
                  </a:lnTo>
                  <a:lnTo>
                    <a:pt x="793" y="5891"/>
                  </a:lnTo>
                  <a:lnTo>
                    <a:pt x="2116" y="6785"/>
                  </a:lnTo>
                  <a:lnTo>
                    <a:pt x="3792" y="7380"/>
                  </a:lnTo>
                  <a:lnTo>
                    <a:pt x="4909" y="9683"/>
                  </a:lnTo>
                  <a:lnTo>
                    <a:pt x="5654" y="13122"/>
                  </a:lnTo>
                  <a:lnTo>
                    <a:pt x="6150" y="17321"/>
                  </a:lnTo>
                  <a:lnTo>
                    <a:pt x="6702" y="24525"/>
                  </a:lnTo>
                  <a:lnTo>
                    <a:pt x="6947" y="31855"/>
                  </a:lnTo>
                  <a:lnTo>
                    <a:pt x="7056" y="41462"/>
                  </a:lnTo>
                  <a:lnTo>
                    <a:pt x="7879" y="45739"/>
                  </a:lnTo>
                  <a:lnTo>
                    <a:pt x="9221" y="49543"/>
                  </a:lnTo>
                  <a:lnTo>
                    <a:pt x="10910" y="53031"/>
                  </a:lnTo>
                  <a:lnTo>
                    <a:pt x="12036" y="57261"/>
                  </a:lnTo>
                  <a:lnTo>
                    <a:pt x="12786" y="61986"/>
                  </a:lnTo>
                  <a:lnTo>
                    <a:pt x="13286" y="67042"/>
                  </a:lnTo>
                  <a:lnTo>
                    <a:pt x="13620" y="72317"/>
                  </a:lnTo>
                  <a:lnTo>
                    <a:pt x="13842" y="77739"/>
                  </a:lnTo>
                  <a:lnTo>
                    <a:pt x="14089" y="89795"/>
                  </a:lnTo>
                  <a:lnTo>
                    <a:pt x="14279" y="142532"/>
                  </a:lnTo>
                  <a:lnTo>
                    <a:pt x="13488" y="149313"/>
                  </a:lnTo>
                  <a:lnTo>
                    <a:pt x="12167" y="156692"/>
                  </a:lnTo>
                  <a:lnTo>
                    <a:pt x="10492" y="164469"/>
                  </a:lnTo>
                  <a:lnTo>
                    <a:pt x="9376" y="171558"/>
                  </a:lnTo>
                  <a:lnTo>
                    <a:pt x="8632" y="178190"/>
                  </a:lnTo>
                  <a:lnTo>
                    <a:pt x="8135" y="184515"/>
                  </a:lnTo>
                  <a:lnTo>
                    <a:pt x="7805" y="191590"/>
                  </a:lnTo>
                  <a:lnTo>
                    <a:pt x="7437" y="207071"/>
                  </a:lnTo>
                  <a:lnTo>
                    <a:pt x="7169" y="245360"/>
                  </a:lnTo>
                  <a:lnTo>
                    <a:pt x="7151" y="262776"/>
                  </a:lnTo>
                  <a:lnTo>
                    <a:pt x="7942" y="268529"/>
                  </a:lnTo>
                  <a:lnTo>
                    <a:pt x="9263" y="274269"/>
                  </a:lnTo>
                  <a:lnTo>
                    <a:pt x="10938" y="280001"/>
                  </a:lnTo>
                  <a:lnTo>
                    <a:pt x="12054" y="284775"/>
                  </a:lnTo>
                  <a:lnTo>
                    <a:pt x="12798" y="288910"/>
                  </a:lnTo>
                  <a:lnTo>
                    <a:pt x="13295" y="292619"/>
                  </a:lnTo>
                  <a:lnTo>
                    <a:pt x="13846" y="299280"/>
                  </a:lnTo>
                  <a:lnTo>
                    <a:pt x="13993" y="302390"/>
                  </a:lnTo>
                  <a:lnTo>
                    <a:pt x="14885" y="305416"/>
                  </a:lnTo>
                  <a:lnTo>
                    <a:pt x="16273" y="308385"/>
                  </a:lnTo>
                  <a:lnTo>
                    <a:pt x="17992" y="311318"/>
                  </a:lnTo>
                  <a:lnTo>
                    <a:pt x="19138" y="314225"/>
                  </a:lnTo>
                  <a:lnTo>
                    <a:pt x="19903" y="317116"/>
                  </a:lnTo>
                  <a:lnTo>
                    <a:pt x="21431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5"/>
            <p:cNvSpPr/>
            <p:nvPr/>
          </p:nvSpPr>
          <p:spPr>
            <a:xfrm>
              <a:off x="3007518" y="1774507"/>
              <a:ext cx="178264" cy="264408"/>
            </a:xfrm>
            <a:custGeom>
              <a:avLst/>
              <a:gdLst/>
              <a:ahLst/>
              <a:cxnLst/>
              <a:rect l="0" t="0" r="0" b="0"/>
              <a:pathLst>
                <a:path w="178264" h="264408">
                  <a:moveTo>
                    <a:pt x="21432" y="0"/>
                  </a:moveTo>
                  <a:lnTo>
                    <a:pt x="21432" y="33244"/>
                  </a:lnTo>
                  <a:lnTo>
                    <a:pt x="20638" y="37402"/>
                  </a:lnTo>
                  <a:lnTo>
                    <a:pt x="17639" y="44563"/>
                  </a:lnTo>
                  <a:lnTo>
                    <a:pt x="16522" y="48759"/>
                  </a:lnTo>
                  <a:lnTo>
                    <a:pt x="15777" y="53461"/>
                  </a:lnTo>
                  <a:lnTo>
                    <a:pt x="15281" y="58501"/>
                  </a:lnTo>
                  <a:lnTo>
                    <a:pt x="14156" y="63766"/>
                  </a:lnTo>
                  <a:lnTo>
                    <a:pt x="12612" y="69180"/>
                  </a:lnTo>
                  <a:lnTo>
                    <a:pt x="10790" y="74695"/>
                  </a:lnTo>
                  <a:lnTo>
                    <a:pt x="8781" y="80277"/>
                  </a:lnTo>
                  <a:lnTo>
                    <a:pt x="4432" y="91559"/>
                  </a:lnTo>
                  <a:lnTo>
                    <a:pt x="2955" y="97234"/>
                  </a:lnTo>
                  <a:lnTo>
                    <a:pt x="1970" y="102923"/>
                  </a:lnTo>
                  <a:lnTo>
                    <a:pt x="1313" y="108620"/>
                  </a:lnTo>
                  <a:lnTo>
                    <a:pt x="876" y="114324"/>
                  </a:lnTo>
                  <a:lnTo>
                    <a:pt x="584" y="120031"/>
                  </a:lnTo>
                  <a:lnTo>
                    <a:pt x="260" y="131452"/>
                  </a:lnTo>
                  <a:lnTo>
                    <a:pt x="51" y="154307"/>
                  </a:lnTo>
                  <a:lnTo>
                    <a:pt x="34" y="160021"/>
                  </a:lnTo>
                  <a:lnTo>
                    <a:pt x="817" y="165736"/>
                  </a:lnTo>
                  <a:lnTo>
                    <a:pt x="2132" y="171450"/>
                  </a:lnTo>
                  <a:lnTo>
                    <a:pt x="3803" y="177165"/>
                  </a:lnTo>
                  <a:lnTo>
                    <a:pt x="4917" y="182880"/>
                  </a:lnTo>
                  <a:lnTo>
                    <a:pt x="5659" y="188595"/>
                  </a:lnTo>
                  <a:lnTo>
                    <a:pt x="6154" y="194310"/>
                  </a:lnTo>
                  <a:lnTo>
                    <a:pt x="7278" y="199073"/>
                  </a:lnTo>
                  <a:lnTo>
                    <a:pt x="10643" y="206904"/>
                  </a:lnTo>
                  <a:lnTo>
                    <a:pt x="14785" y="213560"/>
                  </a:lnTo>
                  <a:lnTo>
                    <a:pt x="19271" y="219693"/>
                  </a:lnTo>
                  <a:lnTo>
                    <a:pt x="23911" y="225594"/>
                  </a:lnTo>
                  <a:lnTo>
                    <a:pt x="38109" y="242875"/>
                  </a:lnTo>
                  <a:lnTo>
                    <a:pt x="41281" y="245736"/>
                  </a:lnTo>
                  <a:lnTo>
                    <a:pt x="44983" y="248597"/>
                  </a:lnTo>
                  <a:lnTo>
                    <a:pt x="49039" y="251456"/>
                  </a:lnTo>
                  <a:lnTo>
                    <a:pt x="53330" y="253363"/>
                  </a:lnTo>
                  <a:lnTo>
                    <a:pt x="57779" y="254633"/>
                  </a:lnTo>
                  <a:lnTo>
                    <a:pt x="62332" y="255481"/>
                  </a:lnTo>
                  <a:lnTo>
                    <a:pt x="66161" y="256998"/>
                  </a:lnTo>
                  <a:lnTo>
                    <a:pt x="69507" y="258962"/>
                  </a:lnTo>
                  <a:lnTo>
                    <a:pt x="72532" y="261224"/>
                  </a:lnTo>
                  <a:lnTo>
                    <a:pt x="76136" y="262732"/>
                  </a:lnTo>
                  <a:lnTo>
                    <a:pt x="80126" y="263737"/>
                  </a:lnTo>
                  <a:lnTo>
                    <a:pt x="84374" y="264407"/>
                  </a:lnTo>
                  <a:lnTo>
                    <a:pt x="88793" y="263901"/>
                  </a:lnTo>
                  <a:lnTo>
                    <a:pt x="93327" y="262612"/>
                  </a:lnTo>
                  <a:lnTo>
                    <a:pt x="97937" y="260800"/>
                  </a:lnTo>
                  <a:lnTo>
                    <a:pt x="101804" y="259591"/>
                  </a:lnTo>
                  <a:lnTo>
                    <a:pt x="105175" y="258786"/>
                  </a:lnTo>
                  <a:lnTo>
                    <a:pt x="108217" y="258249"/>
                  </a:lnTo>
                  <a:lnTo>
                    <a:pt x="111832" y="256939"/>
                  </a:lnTo>
                  <a:lnTo>
                    <a:pt x="115830" y="255112"/>
                  </a:lnTo>
                  <a:lnTo>
                    <a:pt x="120082" y="252942"/>
                  </a:lnTo>
                  <a:lnTo>
                    <a:pt x="123711" y="250543"/>
                  </a:lnTo>
                  <a:lnTo>
                    <a:pt x="126924" y="247992"/>
                  </a:lnTo>
                  <a:lnTo>
                    <a:pt x="129860" y="245338"/>
                  </a:lnTo>
                  <a:lnTo>
                    <a:pt x="135239" y="239849"/>
                  </a:lnTo>
                  <a:lnTo>
                    <a:pt x="140275" y="234235"/>
                  </a:lnTo>
                  <a:lnTo>
                    <a:pt x="149976" y="222869"/>
                  </a:lnTo>
                  <a:lnTo>
                    <a:pt x="166685" y="202882"/>
                  </a:lnTo>
                  <a:lnTo>
                    <a:pt x="168274" y="199072"/>
                  </a:lnTo>
                  <a:lnTo>
                    <a:pt x="169333" y="194627"/>
                  </a:lnTo>
                  <a:lnTo>
                    <a:pt x="170038" y="189759"/>
                  </a:lnTo>
                  <a:lnTo>
                    <a:pt x="171303" y="184609"/>
                  </a:lnTo>
                  <a:lnTo>
                    <a:pt x="172939" y="179270"/>
                  </a:lnTo>
                  <a:lnTo>
                    <a:pt x="174824" y="173806"/>
                  </a:lnTo>
                  <a:lnTo>
                    <a:pt x="176081" y="169210"/>
                  </a:lnTo>
                  <a:lnTo>
                    <a:pt x="177477" y="161565"/>
                  </a:lnTo>
                  <a:lnTo>
                    <a:pt x="177849" y="156287"/>
                  </a:lnTo>
                  <a:lnTo>
                    <a:pt x="178098" y="149911"/>
                  </a:lnTo>
                  <a:lnTo>
                    <a:pt x="178263" y="142804"/>
                  </a:lnTo>
                  <a:lnTo>
                    <a:pt x="177580" y="136160"/>
                  </a:lnTo>
                  <a:lnTo>
                    <a:pt x="176330" y="129826"/>
                  </a:lnTo>
                  <a:lnTo>
                    <a:pt x="174704" y="123698"/>
                  </a:lnTo>
                  <a:lnTo>
                    <a:pt x="173619" y="118660"/>
                  </a:lnTo>
                  <a:lnTo>
                    <a:pt x="172414" y="110523"/>
                  </a:lnTo>
                  <a:lnTo>
                    <a:pt x="172093" y="106067"/>
                  </a:lnTo>
                  <a:lnTo>
                    <a:pt x="171879" y="101191"/>
                  </a:lnTo>
                  <a:lnTo>
                    <a:pt x="171736" y="96036"/>
                  </a:lnTo>
                  <a:lnTo>
                    <a:pt x="170847" y="91647"/>
                  </a:lnTo>
                  <a:lnTo>
                    <a:pt x="166597" y="80918"/>
                  </a:lnTo>
                  <a:lnTo>
                    <a:pt x="165325" y="74699"/>
                  </a:lnTo>
                  <a:lnTo>
                    <a:pt x="164759" y="68759"/>
                  </a:lnTo>
                  <a:lnTo>
                    <a:pt x="164608" y="65842"/>
                  </a:lnTo>
                  <a:lnTo>
                    <a:pt x="163714" y="62945"/>
                  </a:lnTo>
                  <a:lnTo>
                    <a:pt x="160604" y="57186"/>
                  </a:lnTo>
                  <a:lnTo>
                    <a:pt x="158692" y="51451"/>
                  </a:lnTo>
                  <a:lnTo>
                    <a:pt x="158182" y="48588"/>
                  </a:lnTo>
                  <a:lnTo>
                    <a:pt x="155499" y="42867"/>
                  </a:lnTo>
                  <a:lnTo>
                    <a:pt x="151661" y="37150"/>
                  </a:lnTo>
                  <a:lnTo>
                    <a:pt x="147309" y="31434"/>
                  </a:lnTo>
                  <a:lnTo>
                    <a:pt x="145038" y="29528"/>
                  </a:lnTo>
                  <a:lnTo>
                    <a:pt x="140397" y="27411"/>
                  </a:lnTo>
                  <a:lnTo>
                    <a:pt x="135688" y="23930"/>
                  </a:lnTo>
                  <a:lnTo>
                    <a:pt x="130156" y="19208"/>
                  </a:lnTo>
                  <a:lnTo>
                    <a:pt x="126458" y="16616"/>
                  </a:lnTo>
                  <a:lnTo>
                    <a:pt x="122406" y="13934"/>
                  </a:lnTo>
                  <a:lnTo>
                    <a:pt x="118910" y="12147"/>
                  </a:lnTo>
                  <a:lnTo>
                    <a:pt x="115786" y="10956"/>
                  </a:lnTo>
                  <a:lnTo>
                    <a:pt x="112910" y="10161"/>
                  </a:lnTo>
                  <a:lnTo>
                    <a:pt x="109404" y="9632"/>
                  </a:lnTo>
                  <a:lnTo>
                    <a:pt x="105480" y="9279"/>
                  </a:lnTo>
                  <a:lnTo>
                    <a:pt x="101276" y="9043"/>
                  </a:lnTo>
                  <a:lnTo>
                    <a:pt x="97680" y="7934"/>
                  </a:lnTo>
                  <a:lnTo>
                    <a:pt x="94489" y="6242"/>
                  </a:lnTo>
                  <a:lnTo>
                    <a:pt x="91568" y="4161"/>
                  </a:lnTo>
                  <a:lnTo>
                    <a:pt x="88033" y="2774"/>
                  </a:lnTo>
                  <a:lnTo>
                    <a:pt x="84089" y="1850"/>
                  </a:lnTo>
                  <a:lnTo>
                    <a:pt x="79872" y="1233"/>
                  </a:lnTo>
                  <a:lnTo>
                    <a:pt x="76267" y="822"/>
                  </a:lnTo>
                  <a:lnTo>
                    <a:pt x="73069" y="548"/>
                  </a:lnTo>
                  <a:lnTo>
                    <a:pt x="70144" y="365"/>
                  </a:lnTo>
                  <a:lnTo>
                    <a:pt x="64778" y="162"/>
                  </a:lnTo>
                  <a:lnTo>
                    <a:pt x="55177" y="48"/>
                  </a:lnTo>
                  <a:lnTo>
                    <a:pt x="14273" y="0"/>
                  </a:lnTo>
                  <a:lnTo>
                    <a:pt x="11896" y="953"/>
                  </a:lnTo>
                  <a:lnTo>
                    <a:pt x="10312" y="2540"/>
                  </a:lnTo>
                  <a:lnTo>
                    <a:pt x="7770" y="7381"/>
                  </a:lnTo>
                  <a:lnTo>
                    <a:pt x="6768" y="7778"/>
                  </a:lnTo>
                  <a:lnTo>
                    <a:pt x="5305" y="8043"/>
                  </a:ln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6"/>
            <p:cNvSpPr/>
            <p:nvPr/>
          </p:nvSpPr>
          <p:spPr>
            <a:xfrm>
              <a:off x="3493293" y="1894522"/>
              <a:ext cx="78583" cy="8574"/>
            </a:xfrm>
            <a:custGeom>
              <a:avLst/>
              <a:gdLst/>
              <a:ahLst/>
              <a:cxnLst/>
              <a:rect l="0" t="0" r="0" b="0"/>
              <a:pathLst>
                <a:path w="78583" h="8574">
                  <a:moveTo>
                    <a:pt x="0" y="8573"/>
                  </a:moveTo>
                  <a:lnTo>
                    <a:pt x="37118" y="8573"/>
                  </a:lnTo>
                  <a:lnTo>
                    <a:pt x="39827" y="7620"/>
                  </a:lnTo>
                  <a:lnTo>
                    <a:pt x="42426" y="6033"/>
                  </a:lnTo>
                  <a:lnTo>
                    <a:pt x="44953" y="4022"/>
                  </a:lnTo>
                  <a:lnTo>
                    <a:pt x="48225" y="2681"/>
                  </a:lnTo>
                  <a:lnTo>
                    <a:pt x="51994" y="1788"/>
                  </a:lnTo>
                  <a:lnTo>
                    <a:pt x="56094" y="1192"/>
                  </a:lnTo>
                  <a:lnTo>
                    <a:pt x="59621" y="794"/>
                  </a:lnTo>
                  <a:lnTo>
                    <a:pt x="62766" y="530"/>
                  </a:lnTo>
                  <a:lnTo>
                    <a:pt x="70677" y="47"/>
                  </a:lnTo>
                  <a:lnTo>
                    <a:pt x="7858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7"/>
            <p:cNvSpPr/>
            <p:nvPr/>
          </p:nvSpPr>
          <p:spPr>
            <a:xfrm>
              <a:off x="3364706" y="1903095"/>
              <a:ext cx="221457" cy="17143"/>
            </a:xfrm>
            <a:custGeom>
              <a:avLst/>
              <a:gdLst/>
              <a:ahLst/>
              <a:cxnLst/>
              <a:rect l="0" t="0" r="0" b="0"/>
              <a:pathLst>
                <a:path w="221457" h="17143">
                  <a:moveTo>
                    <a:pt x="0" y="0"/>
                  </a:moveTo>
                  <a:lnTo>
                    <a:pt x="6151" y="0"/>
                  </a:lnTo>
                  <a:lnTo>
                    <a:pt x="7275" y="952"/>
                  </a:lnTo>
                  <a:lnTo>
                    <a:pt x="8819" y="2540"/>
                  </a:lnTo>
                  <a:lnTo>
                    <a:pt x="10642" y="4550"/>
                  </a:lnTo>
                  <a:lnTo>
                    <a:pt x="13444" y="5891"/>
                  </a:lnTo>
                  <a:lnTo>
                    <a:pt x="16900" y="6785"/>
                  </a:lnTo>
                  <a:lnTo>
                    <a:pt x="20792" y="7380"/>
                  </a:lnTo>
                  <a:lnTo>
                    <a:pt x="24180" y="7778"/>
                  </a:lnTo>
                  <a:lnTo>
                    <a:pt x="30061" y="8219"/>
                  </a:lnTo>
                  <a:lnTo>
                    <a:pt x="37437" y="8415"/>
                  </a:lnTo>
                  <a:lnTo>
                    <a:pt x="55108" y="8541"/>
                  </a:lnTo>
                  <a:lnTo>
                    <a:pt x="59757" y="9504"/>
                  </a:lnTo>
                  <a:lnTo>
                    <a:pt x="64444" y="11098"/>
                  </a:lnTo>
                  <a:lnTo>
                    <a:pt x="69156" y="13114"/>
                  </a:lnTo>
                  <a:lnTo>
                    <a:pt x="74679" y="14457"/>
                  </a:lnTo>
                  <a:lnTo>
                    <a:pt x="80742" y="15353"/>
                  </a:lnTo>
                  <a:lnTo>
                    <a:pt x="87166" y="15950"/>
                  </a:lnTo>
                  <a:lnTo>
                    <a:pt x="93036" y="16348"/>
                  </a:lnTo>
                  <a:lnTo>
                    <a:pt x="103791" y="16791"/>
                  </a:lnTo>
                  <a:lnTo>
                    <a:pt x="123630" y="17075"/>
                  </a:lnTo>
                  <a:lnTo>
                    <a:pt x="161917" y="17142"/>
                  </a:lnTo>
                  <a:lnTo>
                    <a:pt x="166682" y="16190"/>
                  </a:lnTo>
                  <a:lnTo>
                    <a:pt x="171447" y="14603"/>
                  </a:lnTo>
                  <a:lnTo>
                    <a:pt x="176210" y="12593"/>
                  </a:lnTo>
                  <a:lnTo>
                    <a:pt x="180973" y="11253"/>
                  </a:lnTo>
                  <a:lnTo>
                    <a:pt x="185736" y="10359"/>
                  </a:lnTo>
                  <a:lnTo>
                    <a:pt x="190499" y="9763"/>
                  </a:lnTo>
                  <a:lnTo>
                    <a:pt x="194468" y="9366"/>
                  </a:lnTo>
                  <a:lnTo>
                    <a:pt x="200995" y="8925"/>
                  </a:lnTo>
                  <a:lnTo>
                    <a:pt x="206541" y="8729"/>
                  </a:lnTo>
                  <a:lnTo>
                    <a:pt x="221456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8"/>
            <p:cNvSpPr/>
            <p:nvPr/>
          </p:nvSpPr>
          <p:spPr>
            <a:xfrm>
              <a:off x="3386137" y="2065972"/>
              <a:ext cx="200026" cy="8574"/>
            </a:xfrm>
            <a:custGeom>
              <a:avLst/>
              <a:gdLst/>
              <a:ahLst/>
              <a:cxnLst/>
              <a:rect l="0" t="0" r="0" b="0"/>
              <a:pathLst>
                <a:path w="200026" h="8574">
                  <a:moveTo>
                    <a:pt x="0" y="8573"/>
                  </a:moveTo>
                  <a:lnTo>
                    <a:pt x="6151" y="1192"/>
                  </a:lnTo>
                  <a:lnTo>
                    <a:pt x="8069" y="794"/>
                  </a:lnTo>
                  <a:lnTo>
                    <a:pt x="10936" y="530"/>
                  </a:lnTo>
                  <a:lnTo>
                    <a:pt x="17560" y="235"/>
                  </a:lnTo>
                  <a:lnTo>
                    <a:pt x="26546" y="70"/>
                  </a:lnTo>
                  <a:lnTo>
                    <a:pt x="104778" y="0"/>
                  </a:lnTo>
                  <a:lnTo>
                    <a:pt x="109539" y="953"/>
                  </a:lnTo>
                  <a:lnTo>
                    <a:pt x="114301" y="2540"/>
                  </a:lnTo>
                  <a:lnTo>
                    <a:pt x="119063" y="4551"/>
                  </a:lnTo>
                  <a:lnTo>
                    <a:pt x="124619" y="5892"/>
                  </a:lnTo>
                  <a:lnTo>
                    <a:pt x="130704" y="6785"/>
                  </a:lnTo>
                  <a:lnTo>
                    <a:pt x="142229" y="7778"/>
                  </a:lnTo>
                  <a:lnTo>
                    <a:pt x="149996" y="8219"/>
                  </a:lnTo>
                  <a:lnTo>
                    <a:pt x="158210" y="8416"/>
                  </a:lnTo>
                  <a:lnTo>
                    <a:pt x="186769" y="8563"/>
                  </a:lnTo>
                  <a:lnTo>
                    <a:pt x="189600" y="7614"/>
                  </a:lnTo>
                  <a:lnTo>
                    <a:pt x="192282" y="6029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9"/>
            <p:cNvSpPr/>
            <p:nvPr/>
          </p:nvSpPr>
          <p:spPr>
            <a:xfrm>
              <a:off x="3707606" y="1628775"/>
              <a:ext cx="2778920" cy="462905"/>
            </a:xfrm>
            <a:custGeom>
              <a:avLst/>
              <a:gdLst/>
              <a:ahLst/>
              <a:cxnLst/>
              <a:rect l="0" t="0" r="0" b="0"/>
              <a:pathLst>
                <a:path w="2778920" h="462905">
                  <a:moveTo>
                    <a:pt x="0" y="385762"/>
                  </a:moveTo>
                  <a:lnTo>
                    <a:pt x="3792" y="390313"/>
                  </a:lnTo>
                  <a:lnTo>
                    <a:pt x="5703" y="391654"/>
                  </a:lnTo>
                  <a:lnTo>
                    <a:pt x="12185" y="394493"/>
                  </a:lnTo>
                  <a:lnTo>
                    <a:pt x="31127" y="408887"/>
                  </a:lnTo>
                  <a:lnTo>
                    <a:pt x="48224" y="425790"/>
                  </a:lnTo>
                  <a:lnTo>
                    <a:pt x="65656" y="440058"/>
                  </a:lnTo>
                  <a:lnTo>
                    <a:pt x="70985" y="443231"/>
                  </a:lnTo>
                  <a:lnTo>
                    <a:pt x="73517" y="444077"/>
                  </a:lnTo>
                  <a:lnTo>
                    <a:pt x="78447" y="447557"/>
                  </a:lnTo>
                  <a:lnTo>
                    <a:pt x="80873" y="449819"/>
                  </a:lnTo>
                  <a:lnTo>
                    <a:pt x="85685" y="452332"/>
                  </a:lnTo>
                  <a:lnTo>
                    <a:pt x="91264" y="454401"/>
                  </a:lnTo>
                  <a:lnTo>
                    <a:pt x="104750" y="461605"/>
                  </a:lnTo>
                  <a:lnTo>
                    <a:pt x="114194" y="462904"/>
                  </a:lnTo>
                  <a:lnTo>
                    <a:pt x="120441" y="455533"/>
                  </a:lnTo>
                  <a:lnTo>
                    <a:pt x="121245" y="442794"/>
                  </a:lnTo>
                  <a:lnTo>
                    <a:pt x="121417" y="428832"/>
                  </a:lnTo>
                  <a:lnTo>
                    <a:pt x="121443" y="388198"/>
                  </a:lnTo>
                  <a:lnTo>
                    <a:pt x="119327" y="377002"/>
                  </a:lnTo>
                  <a:lnTo>
                    <a:pt x="116534" y="365676"/>
                  </a:lnTo>
                  <a:lnTo>
                    <a:pt x="115293" y="354292"/>
                  </a:lnTo>
                  <a:lnTo>
                    <a:pt x="114741" y="342883"/>
                  </a:lnTo>
                  <a:lnTo>
                    <a:pt x="114496" y="331462"/>
                  </a:lnTo>
                  <a:lnTo>
                    <a:pt x="114387" y="320036"/>
                  </a:lnTo>
                  <a:lnTo>
                    <a:pt x="112222" y="306068"/>
                  </a:lnTo>
                  <a:lnTo>
                    <a:pt x="110533" y="298343"/>
                  </a:lnTo>
                  <a:lnTo>
                    <a:pt x="106541" y="284679"/>
                  </a:lnTo>
                  <a:lnTo>
                    <a:pt x="102914" y="272256"/>
                  </a:lnTo>
                  <a:lnTo>
                    <a:pt x="101302" y="260385"/>
                  </a:lnTo>
                  <a:lnTo>
                    <a:pt x="98469" y="246219"/>
                  </a:lnTo>
                  <a:lnTo>
                    <a:pt x="96602" y="238441"/>
                  </a:lnTo>
                  <a:lnTo>
                    <a:pt x="92411" y="224718"/>
                  </a:lnTo>
                  <a:lnTo>
                    <a:pt x="88697" y="212269"/>
                  </a:lnTo>
                  <a:lnTo>
                    <a:pt x="87046" y="200387"/>
                  </a:lnTo>
                  <a:lnTo>
                    <a:pt x="84195" y="186215"/>
                  </a:lnTo>
                  <a:lnTo>
                    <a:pt x="81076" y="172297"/>
                  </a:lnTo>
                  <a:lnTo>
                    <a:pt x="78526" y="158154"/>
                  </a:lnTo>
                  <a:lnTo>
                    <a:pt x="75117" y="147760"/>
                  </a:lnTo>
                  <a:lnTo>
                    <a:pt x="70956" y="136791"/>
                  </a:lnTo>
                  <a:lnTo>
                    <a:pt x="67255" y="125566"/>
                  </a:lnTo>
                  <a:lnTo>
                    <a:pt x="65610" y="114227"/>
                  </a:lnTo>
                  <a:lnTo>
                    <a:pt x="62762" y="105377"/>
                  </a:lnTo>
                  <a:lnTo>
                    <a:pt x="60891" y="101684"/>
                  </a:lnTo>
                  <a:lnTo>
                    <a:pt x="58813" y="92500"/>
                  </a:lnTo>
                  <a:lnTo>
                    <a:pt x="57642" y="79160"/>
                  </a:lnTo>
                  <a:lnTo>
                    <a:pt x="57478" y="75633"/>
                  </a:lnTo>
                  <a:lnTo>
                    <a:pt x="56575" y="72329"/>
                  </a:lnTo>
                  <a:lnTo>
                    <a:pt x="52305" y="63129"/>
                  </a:lnTo>
                  <a:lnTo>
                    <a:pt x="51028" y="57267"/>
                  </a:lnTo>
                  <a:lnTo>
                    <a:pt x="50141" y="42878"/>
                  </a:lnTo>
                  <a:lnTo>
                    <a:pt x="50033" y="35986"/>
                  </a:lnTo>
                  <a:lnTo>
                    <a:pt x="52135" y="32504"/>
                  </a:lnTo>
                  <a:lnTo>
                    <a:pt x="56159" y="27058"/>
                  </a:lnTo>
                  <a:lnTo>
                    <a:pt x="57283" y="26611"/>
                  </a:lnTo>
                  <a:lnTo>
                    <a:pt x="60648" y="26114"/>
                  </a:lnTo>
                  <a:lnTo>
                    <a:pt x="61863" y="25029"/>
                  </a:lnTo>
                  <a:lnTo>
                    <a:pt x="62674" y="23354"/>
                  </a:lnTo>
                  <a:lnTo>
                    <a:pt x="63213" y="21284"/>
                  </a:lnTo>
                  <a:lnTo>
                    <a:pt x="64367" y="19904"/>
                  </a:lnTo>
                  <a:lnTo>
                    <a:pt x="65930" y="18984"/>
                  </a:lnTo>
                  <a:lnTo>
                    <a:pt x="69783" y="17962"/>
                  </a:lnTo>
                  <a:lnTo>
                    <a:pt x="74142" y="17508"/>
                  </a:lnTo>
                  <a:lnTo>
                    <a:pt x="80841" y="19846"/>
                  </a:lnTo>
                  <a:lnTo>
                    <a:pt x="88317" y="23108"/>
                  </a:lnTo>
                  <a:lnTo>
                    <a:pt x="97781" y="24944"/>
                  </a:lnTo>
                  <a:lnTo>
                    <a:pt x="143088" y="26649"/>
                  </a:lnTo>
                  <a:lnTo>
                    <a:pt x="165994" y="32498"/>
                  </a:lnTo>
                  <a:lnTo>
                    <a:pt x="214411" y="34185"/>
                  </a:lnTo>
                  <a:lnTo>
                    <a:pt x="297937" y="25951"/>
                  </a:lnTo>
                  <a:lnTo>
                    <a:pt x="377659" y="21175"/>
                  </a:lnTo>
                  <a:lnTo>
                    <a:pt x="457070" y="17302"/>
                  </a:lnTo>
                  <a:lnTo>
                    <a:pt x="598024" y="17145"/>
                  </a:lnTo>
                  <a:lnTo>
                    <a:pt x="675310" y="9764"/>
                  </a:lnTo>
                  <a:lnTo>
                    <a:pt x="759562" y="8642"/>
                  </a:lnTo>
                  <a:lnTo>
                    <a:pt x="897436" y="8573"/>
                  </a:lnTo>
                  <a:lnTo>
                    <a:pt x="975294" y="1191"/>
                  </a:lnTo>
                  <a:lnTo>
                    <a:pt x="1057603" y="104"/>
                  </a:lnTo>
                  <a:lnTo>
                    <a:pt x="1143028" y="2839"/>
                  </a:lnTo>
                  <a:lnTo>
                    <a:pt x="1228727" y="249"/>
                  </a:lnTo>
                  <a:lnTo>
                    <a:pt x="1874159" y="0"/>
                  </a:lnTo>
                  <a:lnTo>
                    <a:pt x="1957403" y="6785"/>
                  </a:lnTo>
                  <a:lnTo>
                    <a:pt x="2040733" y="8337"/>
                  </a:lnTo>
                  <a:lnTo>
                    <a:pt x="2213445" y="8569"/>
                  </a:lnTo>
                  <a:lnTo>
                    <a:pt x="2291507" y="15357"/>
                  </a:lnTo>
                  <a:lnTo>
                    <a:pt x="2364366" y="16909"/>
                  </a:lnTo>
                  <a:lnTo>
                    <a:pt x="2450287" y="18076"/>
                  </a:lnTo>
                  <a:lnTo>
                    <a:pt x="2530326" y="24921"/>
                  </a:lnTo>
                  <a:lnTo>
                    <a:pt x="2612440" y="25670"/>
                  </a:lnTo>
                  <a:lnTo>
                    <a:pt x="2778919" y="257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0"/>
            <p:cNvSpPr/>
            <p:nvPr/>
          </p:nvSpPr>
          <p:spPr>
            <a:xfrm>
              <a:off x="4000500" y="1760996"/>
              <a:ext cx="207169" cy="107810"/>
            </a:xfrm>
            <a:custGeom>
              <a:avLst/>
              <a:gdLst/>
              <a:ahLst/>
              <a:cxnLst/>
              <a:rect l="0" t="0" r="0" b="0"/>
              <a:pathLst>
                <a:path w="207169" h="107810">
                  <a:moveTo>
                    <a:pt x="0" y="4939"/>
                  </a:moveTo>
                  <a:lnTo>
                    <a:pt x="0" y="0"/>
                  </a:lnTo>
                  <a:lnTo>
                    <a:pt x="0" y="4917"/>
                  </a:lnTo>
                  <a:lnTo>
                    <a:pt x="6150" y="4937"/>
                  </a:lnTo>
                  <a:lnTo>
                    <a:pt x="6481" y="5890"/>
                  </a:lnTo>
                  <a:lnTo>
                    <a:pt x="6702" y="7478"/>
                  </a:lnTo>
                  <a:lnTo>
                    <a:pt x="7056" y="12319"/>
                  </a:lnTo>
                  <a:lnTo>
                    <a:pt x="9221" y="15521"/>
                  </a:lnTo>
                  <a:lnTo>
                    <a:pt x="13286" y="20787"/>
                  </a:lnTo>
                  <a:lnTo>
                    <a:pt x="13842" y="24047"/>
                  </a:lnTo>
                  <a:lnTo>
                    <a:pt x="13991" y="26250"/>
                  </a:lnTo>
                  <a:lnTo>
                    <a:pt x="14089" y="28671"/>
                  </a:lnTo>
                  <a:lnTo>
                    <a:pt x="14199" y="33901"/>
                  </a:lnTo>
                  <a:lnTo>
                    <a:pt x="14285" y="54690"/>
                  </a:lnTo>
                  <a:lnTo>
                    <a:pt x="13492" y="56204"/>
                  </a:lnTo>
                  <a:lnTo>
                    <a:pt x="12169" y="58166"/>
                  </a:lnTo>
                  <a:lnTo>
                    <a:pt x="10494" y="60426"/>
                  </a:lnTo>
                  <a:lnTo>
                    <a:pt x="9377" y="62885"/>
                  </a:lnTo>
                  <a:lnTo>
                    <a:pt x="8633" y="65477"/>
                  </a:lnTo>
                  <a:lnTo>
                    <a:pt x="8136" y="68158"/>
                  </a:lnTo>
                  <a:lnTo>
                    <a:pt x="7805" y="70897"/>
                  </a:lnTo>
                  <a:lnTo>
                    <a:pt x="7584" y="73676"/>
                  </a:lnTo>
                  <a:lnTo>
                    <a:pt x="7437" y="76481"/>
                  </a:lnTo>
                  <a:lnTo>
                    <a:pt x="7274" y="82138"/>
                  </a:lnTo>
                  <a:lnTo>
                    <a:pt x="7230" y="84980"/>
                  </a:lnTo>
                  <a:lnTo>
                    <a:pt x="6408" y="86874"/>
                  </a:lnTo>
                  <a:lnTo>
                    <a:pt x="5065" y="88138"/>
                  </a:lnTo>
                  <a:lnTo>
                    <a:pt x="1000" y="90165"/>
                  </a:lnTo>
                  <a:lnTo>
                    <a:pt x="667" y="91283"/>
                  </a:lnTo>
                  <a:lnTo>
                    <a:pt x="444" y="92982"/>
                  </a:lnTo>
                  <a:lnTo>
                    <a:pt x="87" y="98001"/>
                  </a:lnTo>
                  <a:lnTo>
                    <a:pt x="39" y="101227"/>
                  </a:lnTo>
                  <a:lnTo>
                    <a:pt x="0" y="107694"/>
                  </a:lnTo>
                  <a:lnTo>
                    <a:pt x="6150" y="107799"/>
                  </a:lnTo>
                  <a:lnTo>
                    <a:pt x="30985" y="107809"/>
                  </a:lnTo>
                  <a:lnTo>
                    <a:pt x="34150" y="106856"/>
                  </a:lnTo>
                  <a:lnTo>
                    <a:pt x="37848" y="105269"/>
                  </a:lnTo>
                  <a:lnTo>
                    <a:pt x="41900" y="103258"/>
                  </a:lnTo>
                  <a:lnTo>
                    <a:pt x="46190" y="101917"/>
                  </a:lnTo>
                  <a:lnTo>
                    <a:pt x="50637" y="101024"/>
                  </a:lnTo>
                  <a:lnTo>
                    <a:pt x="55189" y="100428"/>
                  </a:lnTo>
                  <a:lnTo>
                    <a:pt x="59018" y="100030"/>
                  </a:lnTo>
                  <a:lnTo>
                    <a:pt x="65388" y="99589"/>
                  </a:lnTo>
                  <a:lnTo>
                    <a:pt x="72982" y="99393"/>
                  </a:lnTo>
                  <a:lnTo>
                    <a:pt x="77230" y="99341"/>
                  </a:lnTo>
                  <a:lnTo>
                    <a:pt x="81649" y="100258"/>
                  </a:lnTo>
                  <a:lnTo>
                    <a:pt x="86182" y="101823"/>
                  </a:lnTo>
                  <a:lnTo>
                    <a:pt x="90792" y="103818"/>
                  </a:lnTo>
                  <a:lnTo>
                    <a:pt x="94660" y="105148"/>
                  </a:lnTo>
                  <a:lnTo>
                    <a:pt x="101073" y="106626"/>
                  </a:lnTo>
                  <a:lnTo>
                    <a:pt x="104688" y="107020"/>
                  </a:lnTo>
                  <a:lnTo>
                    <a:pt x="108686" y="107283"/>
                  </a:lnTo>
                  <a:lnTo>
                    <a:pt x="117361" y="107575"/>
                  </a:lnTo>
                  <a:lnTo>
                    <a:pt x="166095" y="107807"/>
                  </a:lnTo>
                  <a:lnTo>
                    <a:pt x="207078" y="107809"/>
                  </a:lnTo>
                  <a:lnTo>
                    <a:pt x="203035" y="107809"/>
                  </a:lnTo>
                  <a:lnTo>
                    <a:pt x="207168" y="1078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1"/>
            <p:cNvSpPr/>
            <p:nvPr/>
          </p:nvSpPr>
          <p:spPr>
            <a:xfrm>
              <a:off x="4160690" y="1748789"/>
              <a:ext cx="61267" cy="317184"/>
            </a:xfrm>
            <a:custGeom>
              <a:avLst/>
              <a:gdLst/>
              <a:ahLst/>
              <a:cxnLst/>
              <a:rect l="0" t="0" r="0" b="0"/>
              <a:pathLst>
                <a:path w="61267" h="317184">
                  <a:moveTo>
                    <a:pt x="4116" y="0"/>
                  </a:moveTo>
                  <a:lnTo>
                    <a:pt x="0" y="0"/>
                  </a:lnTo>
                  <a:lnTo>
                    <a:pt x="3417" y="0"/>
                  </a:lnTo>
                  <a:lnTo>
                    <a:pt x="3650" y="953"/>
                  </a:lnTo>
                  <a:lnTo>
                    <a:pt x="4055" y="7381"/>
                  </a:lnTo>
                  <a:lnTo>
                    <a:pt x="4869" y="8731"/>
                  </a:lnTo>
                  <a:lnTo>
                    <a:pt x="6205" y="10583"/>
                  </a:lnTo>
                  <a:lnTo>
                    <a:pt x="7890" y="12771"/>
                  </a:lnTo>
                  <a:lnTo>
                    <a:pt x="9013" y="15181"/>
                  </a:lnTo>
                  <a:lnTo>
                    <a:pt x="10261" y="20400"/>
                  </a:lnTo>
                  <a:lnTo>
                    <a:pt x="10964" y="28693"/>
                  </a:lnTo>
                  <a:lnTo>
                    <a:pt x="11172" y="37183"/>
                  </a:lnTo>
                  <a:lnTo>
                    <a:pt x="11252" y="58847"/>
                  </a:lnTo>
                  <a:lnTo>
                    <a:pt x="12048" y="63044"/>
                  </a:lnTo>
                  <a:lnTo>
                    <a:pt x="13373" y="66794"/>
                  </a:lnTo>
                  <a:lnTo>
                    <a:pt x="15050" y="70247"/>
                  </a:lnTo>
                  <a:lnTo>
                    <a:pt x="16913" y="79164"/>
                  </a:lnTo>
                  <a:lnTo>
                    <a:pt x="17410" y="84208"/>
                  </a:lnTo>
                  <a:lnTo>
                    <a:pt x="17741" y="89477"/>
                  </a:lnTo>
                  <a:lnTo>
                    <a:pt x="17961" y="94894"/>
                  </a:lnTo>
                  <a:lnTo>
                    <a:pt x="18109" y="100410"/>
                  </a:lnTo>
                  <a:lnTo>
                    <a:pt x="19001" y="105993"/>
                  </a:lnTo>
                  <a:lnTo>
                    <a:pt x="20389" y="111620"/>
                  </a:lnTo>
                  <a:lnTo>
                    <a:pt x="22108" y="117276"/>
                  </a:lnTo>
                  <a:lnTo>
                    <a:pt x="23255" y="122951"/>
                  </a:lnTo>
                  <a:lnTo>
                    <a:pt x="24019" y="128640"/>
                  </a:lnTo>
                  <a:lnTo>
                    <a:pt x="24528" y="134338"/>
                  </a:lnTo>
                  <a:lnTo>
                    <a:pt x="25662" y="140041"/>
                  </a:lnTo>
                  <a:lnTo>
                    <a:pt x="27211" y="145749"/>
                  </a:lnTo>
                  <a:lnTo>
                    <a:pt x="29037" y="151458"/>
                  </a:lnTo>
                  <a:lnTo>
                    <a:pt x="30255" y="157170"/>
                  </a:lnTo>
                  <a:lnTo>
                    <a:pt x="31067" y="162883"/>
                  </a:lnTo>
                  <a:lnTo>
                    <a:pt x="31609" y="168596"/>
                  </a:lnTo>
                  <a:lnTo>
                    <a:pt x="31969" y="174310"/>
                  </a:lnTo>
                  <a:lnTo>
                    <a:pt x="32210" y="180024"/>
                  </a:lnTo>
                  <a:lnTo>
                    <a:pt x="32370" y="185739"/>
                  </a:lnTo>
                  <a:lnTo>
                    <a:pt x="33271" y="192406"/>
                  </a:lnTo>
                  <a:lnTo>
                    <a:pt x="34665" y="199708"/>
                  </a:lnTo>
                  <a:lnTo>
                    <a:pt x="36388" y="207434"/>
                  </a:lnTo>
                  <a:lnTo>
                    <a:pt x="37537" y="214490"/>
                  </a:lnTo>
                  <a:lnTo>
                    <a:pt x="38303" y="221098"/>
                  </a:lnTo>
                  <a:lnTo>
                    <a:pt x="38813" y="227409"/>
                  </a:lnTo>
                  <a:lnTo>
                    <a:pt x="39947" y="232569"/>
                  </a:lnTo>
                  <a:lnTo>
                    <a:pt x="41498" y="236961"/>
                  </a:lnTo>
                  <a:lnTo>
                    <a:pt x="43324" y="240842"/>
                  </a:lnTo>
                  <a:lnTo>
                    <a:pt x="44542" y="245334"/>
                  </a:lnTo>
                  <a:lnTo>
                    <a:pt x="45354" y="250233"/>
                  </a:lnTo>
                  <a:lnTo>
                    <a:pt x="45896" y="255405"/>
                  </a:lnTo>
                  <a:lnTo>
                    <a:pt x="46257" y="260758"/>
                  </a:lnTo>
                  <a:lnTo>
                    <a:pt x="46497" y="266231"/>
                  </a:lnTo>
                  <a:lnTo>
                    <a:pt x="46658" y="271785"/>
                  </a:lnTo>
                  <a:lnTo>
                    <a:pt x="47558" y="276440"/>
                  </a:lnTo>
                  <a:lnTo>
                    <a:pt x="48953" y="280496"/>
                  </a:lnTo>
                  <a:lnTo>
                    <a:pt x="50676" y="284153"/>
                  </a:lnTo>
                  <a:lnTo>
                    <a:pt x="51824" y="287543"/>
                  </a:lnTo>
                  <a:lnTo>
                    <a:pt x="53668" y="297288"/>
                  </a:lnTo>
                  <a:lnTo>
                    <a:pt x="53819" y="298205"/>
                  </a:lnTo>
                  <a:lnTo>
                    <a:pt x="54714" y="299768"/>
                  </a:lnTo>
                  <a:lnTo>
                    <a:pt x="56104" y="301763"/>
                  </a:lnTo>
                  <a:lnTo>
                    <a:pt x="57824" y="304045"/>
                  </a:lnTo>
                  <a:lnTo>
                    <a:pt x="58972" y="306520"/>
                  </a:lnTo>
                  <a:lnTo>
                    <a:pt x="60813" y="314794"/>
                  </a:lnTo>
                  <a:lnTo>
                    <a:pt x="61266" y="3171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2"/>
            <p:cNvSpPr/>
            <p:nvPr/>
          </p:nvSpPr>
          <p:spPr>
            <a:xfrm>
              <a:off x="4264818" y="1791655"/>
              <a:ext cx="207161" cy="265631"/>
            </a:xfrm>
            <a:custGeom>
              <a:avLst/>
              <a:gdLst/>
              <a:ahLst/>
              <a:cxnLst/>
              <a:rect l="0" t="0" r="0" b="0"/>
              <a:pathLst>
                <a:path w="207161" h="265631">
                  <a:moveTo>
                    <a:pt x="64294" y="8570"/>
                  </a:moveTo>
                  <a:lnTo>
                    <a:pt x="64294" y="6"/>
                  </a:lnTo>
                  <a:lnTo>
                    <a:pt x="60502" y="0"/>
                  </a:lnTo>
                  <a:lnTo>
                    <a:pt x="59384" y="952"/>
                  </a:lnTo>
                  <a:lnTo>
                    <a:pt x="58640" y="2538"/>
                  </a:lnTo>
                  <a:lnTo>
                    <a:pt x="58143" y="4549"/>
                  </a:lnTo>
                  <a:lnTo>
                    <a:pt x="55475" y="9323"/>
                  </a:lnTo>
                  <a:lnTo>
                    <a:pt x="49933" y="17065"/>
                  </a:lnTo>
                  <a:lnTo>
                    <a:pt x="46534" y="21235"/>
                  </a:lnTo>
                  <a:lnTo>
                    <a:pt x="42378" y="28804"/>
                  </a:lnTo>
                  <a:lnTo>
                    <a:pt x="40158" y="33489"/>
                  </a:lnTo>
                  <a:lnTo>
                    <a:pt x="35576" y="41235"/>
                  </a:lnTo>
                  <a:lnTo>
                    <a:pt x="30893" y="47853"/>
                  </a:lnTo>
                  <a:lnTo>
                    <a:pt x="26166" y="53969"/>
                  </a:lnTo>
                  <a:lnTo>
                    <a:pt x="19042" y="62767"/>
                  </a:lnTo>
                  <a:lnTo>
                    <a:pt x="17457" y="65656"/>
                  </a:lnTo>
                  <a:lnTo>
                    <a:pt x="15697" y="71406"/>
                  </a:lnTo>
                  <a:lnTo>
                    <a:pt x="12798" y="79677"/>
                  </a:lnTo>
                  <a:lnTo>
                    <a:pt x="10913" y="84550"/>
                  </a:lnTo>
                  <a:lnTo>
                    <a:pt x="8819" y="92504"/>
                  </a:lnTo>
                  <a:lnTo>
                    <a:pt x="8261" y="95958"/>
                  </a:lnTo>
                  <a:lnTo>
                    <a:pt x="5524" y="102336"/>
                  </a:lnTo>
                  <a:lnTo>
                    <a:pt x="3683" y="105371"/>
                  </a:lnTo>
                  <a:lnTo>
                    <a:pt x="2455" y="109299"/>
                  </a:lnTo>
                  <a:lnTo>
                    <a:pt x="1637" y="113822"/>
                  </a:lnTo>
                  <a:lnTo>
                    <a:pt x="1092" y="118743"/>
                  </a:lnTo>
                  <a:lnTo>
                    <a:pt x="485" y="126751"/>
                  </a:lnTo>
                  <a:lnTo>
                    <a:pt x="323" y="130219"/>
                  </a:lnTo>
                  <a:lnTo>
                    <a:pt x="1009" y="133485"/>
                  </a:lnTo>
                  <a:lnTo>
                    <a:pt x="3888" y="139652"/>
                  </a:lnTo>
                  <a:lnTo>
                    <a:pt x="4974" y="143583"/>
                  </a:lnTo>
                  <a:lnTo>
                    <a:pt x="5697" y="148109"/>
                  </a:lnTo>
                  <a:lnTo>
                    <a:pt x="6179" y="153031"/>
                  </a:lnTo>
                  <a:lnTo>
                    <a:pt x="7295" y="158217"/>
                  </a:lnTo>
                  <a:lnTo>
                    <a:pt x="8832" y="163580"/>
                  </a:lnTo>
                  <a:lnTo>
                    <a:pt x="10650" y="169060"/>
                  </a:lnTo>
                  <a:lnTo>
                    <a:pt x="11863" y="173665"/>
                  </a:lnTo>
                  <a:lnTo>
                    <a:pt x="13210" y="181323"/>
                  </a:lnTo>
                  <a:lnTo>
                    <a:pt x="15925" y="187901"/>
                  </a:lnTo>
                  <a:lnTo>
                    <a:pt x="19778" y="194953"/>
                  </a:lnTo>
                  <a:lnTo>
                    <a:pt x="21917" y="199500"/>
                  </a:lnTo>
                  <a:lnTo>
                    <a:pt x="24136" y="204437"/>
                  </a:lnTo>
                  <a:lnTo>
                    <a:pt x="28719" y="212462"/>
                  </a:lnTo>
                  <a:lnTo>
                    <a:pt x="33402" y="219203"/>
                  </a:lnTo>
                  <a:lnTo>
                    <a:pt x="38129" y="225374"/>
                  </a:lnTo>
                  <a:lnTo>
                    <a:pt x="45253" y="234204"/>
                  </a:lnTo>
                  <a:lnTo>
                    <a:pt x="52390" y="242852"/>
                  </a:lnTo>
                  <a:lnTo>
                    <a:pt x="54771" y="244768"/>
                  </a:lnTo>
                  <a:lnTo>
                    <a:pt x="59532" y="246897"/>
                  </a:lnTo>
                  <a:lnTo>
                    <a:pt x="62707" y="248417"/>
                  </a:lnTo>
                  <a:lnTo>
                    <a:pt x="66411" y="250383"/>
                  </a:lnTo>
                  <a:lnTo>
                    <a:pt x="70468" y="252646"/>
                  </a:lnTo>
                  <a:lnTo>
                    <a:pt x="73966" y="254155"/>
                  </a:lnTo>
                  <a:lnTo>
                    <a:pt x="79970" y="255831"/>
                  </a:lnTo>
                  <a:lnTo>
                    <a:pt x="85284" y="259116"/>
                  </a:lnTo>
                  <a:lnTo>
                    <a:pt x="87812" y="261325"/>
                  </a:lnTo>
                  <a:lnTo>
                    <a:pt x="91085" y="262799"/>
                  </a:lnTo>
                  <a:lnTo>
                    <a:pt x="94855" y="263781"/>
                  </a:lnTo>
                  <a:lnTo>
                    <a:pt x="98955" y="264435"/>
                  </a:lnTo>
                  <a:lnTo>
                    <a:pt x="103277" y="264872"/>
                  </a:lnTo>
                  <a:lnTo>
                    <a:pt x="107745" y="265163"/>
                  </a:lnTo>
                  <a:lnTo>
                    <a:pt x="119501" y="265572"/>
                  </a:lnTo>
                  <a:lnTo>
                    <a:pt x="122531" y="265630"/>
                  </a:lnTo>
                  <a:lnTo>
                    <a:pt x="125343" y="264715"/>
                  </a:lnTo>
                  <a:lnTo>
                    <a:pt x="130585" y="261160"/>
                  </a:lnTo>
                  <a:lnTo>
                    <a:pt x="135561" y="258944"/>
                  </a:lnTo>
                  <a:lnTo>
                    <a:pt x="141212" y="257007"/>
                  </a:lnTo>
                  <a:lnTo>
                    <a:pt x="144941" y="255157"/>
                  </a:lnTo>
                  <a:lnTo>
                    <a:pt x="149015" y="252971"/>
                  </a:lnTo>
                  <a:lnTo>
                    <a:pt x="152524" y="250562"/>
                  </a:lnTo>
                  <a:lnTo>
                    <a:pt x="158541" y="245344"/>
                  </a:lnTo>
                  <a:lnTo>
                    <a:pt x="163861" y="239850"/>
                  </a:lnTo>
                  <a:lnTo>
                    <a:pt x="168871" y="234233"/>
                  </a:lnTo>
                  <a:lnTo>
                    <a:pt x="178554" y="222867"/>
                  </a:lnTo>
                  <a:lnTo>
                    <a:pt x="195260" y="202879"/>
                  </a:lnTo>
                  <a:lnTo>
                    <a:pt x="196849" y="200022"/>
                  </a:lnTo>
                  <a:lnTo>
                    <a:pt x="198613" y="194307"/>
                  </a:lnTo>
                  <a:lnTo>
                    <a:pt x="201514" y="188592"/>
                  </a:lnTo>
                  <a:lnTo>
                    <a:pt x="203399" y="185734"/>
                  </a:lnTo>
                  <a:lnTo>
                    <a:pt x="204655" y="181925"/>
                  </a:lnTo>
                  <a:lnTo>
                    <a:pt x="205494" y="177480"/>
                  </a:lnTo>
                  <a:lnTo>
                    <a:pt x="206052" y="172611"/>
                  </a:lnTo>
                  <a:lnTo>
                    <a:pt x="206673" y="164662"/>
                  </a:lnTo>
                  <a:lnTo>
                    <a:pt x="206948" y="157002"/>
                  </a:lnTo>
                  <a:lnTo>
                    <a:pt x="207140" y="135596"/>
                  </a:lnTo>
                  <a:lnTo>
                    <a:pt x="207160" y="126111"/>
                  </a:lnTo>
                  <a:lnTo>
                    <a:pt x="206370" y="122173"/>
                  </a:lnTo>
                  <a:lnTo>
                    <a:pt x="205048" y="117643"/>
                  </a:lnTo>
                  <a:lnTo>
                    <a:pt x="203374" y="112718"/>
                  </a:lnTo>
                  <a:lnTo>
                    <a:pt x="202258" y="107529"/>
                  </a:lnTo>
                  <a:lnTo>
                    <a:pt x="201514" y="102165"/>
                  </a:lnTo>
                  <a:lnTo>
                    <a:pt x="201017" y="96684"/>
                  </a:lnTo>
                  <a:lnTo>
                    <a:pt x="199893" y="92078"/>
                  </a:lnTo>
                  <a:lnTo>
                    <a:pt x="196527" y="84419"/>
                  </a:lnTo>
                  <a:lnTo>
                    <a:pt x="194502" y="77840"/>
                  </a:lnTo>
                  <a:lnTo>
                    <a:pt x="193962" y="74753"/>
                  </a:lnTo>
                  <a:lnTo>
                    <a:pt x="192014" y="70789"/>
                  </a:lnTo>
                  <a:lnTo>
                    <a:pt x="189128" y="66242"/>
                  </a:lnTo>
                  <a:lnTo>
                    <a:pt x="185617" y="61305"/>
                  </a:lnTo>
                  <a:lnTo>
                    <a:pt x="179599" y="53280"/>
                  </a:lnTo>
                  <a:lnTo>
                    <a:pt x="174278" y="46539"/>
                  </a:lnTo>
                  <a:lnTo>
                    <a:pt x="157189" y="25763"/>
                  </a:lnTo>
                  <a:lnTo>
                    <a:pt x="151618" y="20021"/>
                  </a:lnTo>
                  <a:lnTo>
                    <a:pt x="147911" y="17156"/>
                  </a:lnTo>
                  <a:lnTo>
                    <a:pt x="143850" y="14294"/>
                  </a:lnTo>
                  <a:lnTo>
                    <a:pt x="139557" y="11433"/>
                  </a:lnTo>
                  <a:lnTo>
                    <a:pt x="130552" y="5715"/>
                  </a:lnTo>
                  <a:lnTo>
                    <a:pt x="126722" y="3809"/>
                  </a:lnTo>
                  <a:lnTo>
                    <a:pt x="120350" y="1691"/>
                  </a:lnTo>
                  <a:lnTo>
                    <a:pt x="116746" y="1127"/>
                  </a:lnTo>
                  <a:lnTo>
                    <a:pt x="112755" y="750"/>
                  </a:lnTo>
                  <a:lnTo>
                    <a:pt x="108508" y="499"/>
                  </a:lnTo>
                  <a:lnTo>
                    <a:pt x="99555" y="220"/>
                  </a:lnTo>
                  <a:lnTo>
                    <a:pt x="56871" y="1"/>
                  </a:lnTo>
                  <a:lnTo>
                    <a:pt x="52201" y="952"/>
                  </a:lnTo>
                  <a:lnTo>
                    <a:pt x="46707" y="2539"/>
                  </a:lnTo>
                  <a:lnTo>
                    <a:pt x="40663" y="4549"/>
                  </a:lnTo>
                  <a:lnTo>
                    <a:pt x="35840" y="5889"/>
                  </a:lnTo>
                  <a:lnTo>
                    <a:pt x="31831" y="6783"/>
                  </a:lnTo>
                  <a:lnTo>
                    <a:pt x="28365" y="7378"/>
                  </a:lnTo>
                  <a:lnTo>
                    <a:pt x="22397" y="10580"/>
                  </a:lnTo>
                  <a:lnTo>
                    <a:pt x="19694" y="12767"/>
                  </a:lnTo>
                  <a:lnTo>
                    <a:pt x="16304" y="14226"/>
                  </a:lnTo>
                  <a:lnTo>
                    <a:pt x="12457" y="15198"/>
                  </a:lnTo>
                  <a:lnTo>
                    <a:pt x="0" y="17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3"/>
            <p:cNvSpPr/>
            <p:nvPr/>
          </p:nvSpPr>
          <p:spPr>
            <a:xfrm>
              <a:off x="4486275" y="1723177"/>
              <a:ext cx="171451" cy="128484"/>
            </a:xfrm>
            <a:custGeom>
              <a:avLst/>
              <a:gdLst/>
              <a:ahLst/>
              <a:cxnLst/>
              <a:rect l="0" t="0" r="0" b="0"/>
              <a:pathLst>
                <a:path w="171451" h="128484">
                  <a:moveTo>
                    <a:pt x="0" y="17040"/>
                  </a:moveTo>
                  <a:lnTo>
                    <a:pt x="6849" y="8821"/>
                  </a:lnTo>
                  <a:lnTo>
                    <a:pt x="11995" y="8537"/>
                  </a:lnTo>
                  <a:lnTo>
                    <a:pt x="15950" y="8482"/>
                  </a:lnTo>
                  <a:lnTo>
                    <a:pt x="17777" y="8477"/>
                  </a:lnTo>
                  <a:lnTo>
                    <a:pt x="19789" y="7521"/>
                  </a:lnTo>
                  <a:lnTo>
                    <a:pt x="24141" y="3919"/>
                  </a:lnTo>
                  <a:lnTo>
                    <a:pt x="27206" y="2578"/>
                  </a:lnTo>
                  <a:lnTo>
                    <a:pt x="30837" y="1684"/>
                  </a:lnTo>
                  <a:lnTo>
                    <a:pt x="34845" y="1088"/>
                  </a:lnTo>
                  <a:lnTo>
                    <a:pt x="38311" y="690"/>
                  </a:lnTo>
                  <a:lnTo>
                    <a:pt x="41416" y="425"/>
                  </a:lnTo>
                  <a:lnTo>
                    <a:pt x="44279" y="248"/>
                  </a:lnTo>
                  <a:lnTo>
                    <a:pt x="51694" y="52"/>
                  </a:lnTo>
                  <a:lnTo>
                    <a:pt x="55894" y="0"/>
                  </a:lnTo>
                  <a:lnTo>
                    <a:pt x="59487" y="917"/>
                  </a:lnTo>
                  <a:lnTo>
                    <a:pt x="62677" y="2482"/>
                  </a:lnTo>
                  <a:lnTo>
                    <a:pt x="65597" y="4477"/>
                  </a:lnTo>
                  <a:lnTo>
                    <a:pt x="69131" y="5807"/>
                  </a:lnTo>
                  <a:lnTo>
                    <a:pt x="73075" y="6694"/>
                  </a:lnTo>
                  <a:lnTo>
                    <a:pt x="77292" y="7285"/>
                  </a:lnTo>
                  <a:lnTo>
                    <a:pt x="80896" y="7679"/>
                  </a:lnTo>
                  <a:lnTo>
                    <a:pt x="84094" y="7942"/>
                  </a:lnTo>
                  <a:lnTo>
                    <a:pt x="87018" y="8117"/>
                  </a:lnTo>
                  <a:lnTo>
                    <a:pt x="89762" y="9187"/>
                  </a:lnTo>
                  <a:lnTo>
                    <a:pt x="94927" y="12915"/>
                  </a:lnTo>
                  <a:lnTo>
                    <a:pt x="97416" y="15242"/>
                  </a:lnTo>
                  <a:lnTo>
                    <a:pt x="99869" y="17747"/>
                  </a:lnTo>
                  <a:lnTo>
                    <a:pt x="102298" y="20369"/>
                  </a:lnTo>
                  <a:lnTo>
                    <a:pt x="104711" y="22117"/>
                  </a:lnTo>
                  <a:lnTo>
                    <a:pt x="109509" y="24059"/>
                  </a:lnTo>
                  <a:lnTo>
                    <a:pt x="114287" y="27462"/>
                  </a:lnTo>
                  <a:lnTo>
                    <a:pt x="116672" y="29703"/>
                  </a:lnTo>
                  <a:lnTo>
                    <a:pt x="118263" y="32150"/>
                  </a:lnTo>
                  <a:lnTo>
                    <a:pt x="119323" y="34733"/>
                  </a:lnTo>
                  <a:lnTo>
                    <a:pt x="120029" y="37408"/>
                  </a:lnTo>
                  <a:lnTo>
                    <a:pt x="121294" y="39191"/>
                  </a:lnTo>
                  <a:lnTo>
                    <a:pt x="122932" y="40380"/>
                  </a:lnTo>
                  <a:lnTo>
                    <a:pt x="124817" y="41173"/>
                  </a:lnTo>
                  <a:lnTo>
                    <a:pt x="126073" y="42653"/>
                  </a:lnTo>
                  <a:lnTo>
                    <a:pt x="126911" y="44593"/>
                  </a:lnTo>
                  <a:lnTo>
                    <a:pt x="127470" y="46839"/>
                  </a:lnTo>
                  <a:lnTo>
                    <a:pt x="127842" y="49288"/>
                  </a:lnTo>
                  <a:lnTo>
                    <a:pt x="128091" y="51874"/>
                  </a:lnTo>
                  <a:lnTo>
                    <a:pt x="128256" y="54550"/>
                  </a:lnTo>
                  <a:lnTo>
                    <a:pt x="128366" y="57287"/>
                  </a:lnTo>
                  <a:lnTo>
                    <a:pt x="128558" y="66814"/>
                  </a:lnTo>
                  <a:lnTo>
                    <a:pt x="126458" y="70277"/>
                  </a:lnTo>
                  <a:lnTo>
                    <a:pt x="124786" y="72534"/>
                  </a:lnTo>
                  <a:lnTo>
                    <a:pt x="123672" y="74991"/>
                  </a:lnTo>
                  <a:lnTo>
                    <a:pt x="122929" y="77581"/>
                  </a:lnTo>
                  <a:lnTo>
                    <a:pt x="122434" y="80261"/>
                  </a:lnTo>
                  <a:lnTo>
                    <a:pt x="121310" y="83000"/>
                  </a:lnTo>
                  <a:lnTo>
                    <a:pt x="119767" y="85778"/>
                  </a:lnTo>
                  <a:lnTo>
                    <a:pt x="117944" y="88583"/>
                  </a:lnTo>
                  <a:lnTo>
                    <a:pt x="115936" y="91405"/>
                  </a:lnTo>
                  <a:lnTo>
                    <a:pt x="113803" y="94239"/>
                  </a:lnTo>
                  <a:lnTo>
                    <a:pt x="108469" y="101081"/>
                  </a:lnTo>
                  <a:lnTo>
                    <a:pt x="103753" y="106817"/>
                  </a:lnTo>
                  <a:lnTo>
                    <a:pt x="101712" y="108324"/>
                  </a:lnTo>
                  <a:lnTo>
                    <a:pt x="97328" y="109998"/>
                  </a:lnTo>
                  <a:lnTo>
                    <a:pt x="92733" y="110742"/>
                  </a:lnTo>
                  <a:lnTo>
                    <a:pt x="90397" y="110941"/>
                  </a:lnTo>
                  <a:lnTo>
                    <a:pt x="88840" y="112025"/>
                  </a:lnTo>
                  <a:lnTo>
                    <a:pt x="87801" y="113701"/>
                  </a:lnTo>
                  <a:lnTo>
                    <a:pt x="87109" y="115771"/>
                  </a:lnTo>
                  <a:lnTo>
                    <a:pt x="85854" y="117150"/>
                  </a:lnTo>
                  <a:lnTo>
                    <a:pt x="84223" y="118070"/>
                  </a:lnTo>
                  <a:lnTo>
                    <a:pt x="80295" y="119092"/>
                  </a:lnTo>
                  <a:lnTo>
                    <a:pt x="75903" y="119547"/>
                  </a:lnTo>
                  <a:lnTo>
                    <a:pt x="71305" y="119749"/>
                  </a:lnTo>
                  <a:lnTo>
                    <a:pt x="68968" y="119802"/>
                  </a:lnTo>
                  <a:lnTo>
                    <a:pt x="66616" y="118886"/>
                  </a:lnTo>
                  <a:lnTo>
                    <a:pt x="61886" y="115327"/>
                  </a:lnTo>
                  <a:lnTo>
                    <a:pt x="58553" y="112520"/>
                  </a:lnTo>
                  <a:lnTo>
                    <a:pt x="55657" y="111863"/>
                  </a:lnTo>
                  <a:lnTo>
                    <a:pt x="51122" y="111441"/>
                  </a:lnTo>
                  <a:lnTo>
                    <a:pt x="48385" y="108844"/>
                  </a:lnTo>
                  <a:lnTo>
                    <a:pt x="43185" y="103121"/>
                  </a:lnTo>
                  <a:lnTo>
                    <a:pt x="43006" y="100383"/>
                  </a:lnTo>
                  <a:lnTo>
                    <a:pt x="42891" y="95415"/>
                  </a:lnTo>
                  <a:lnTo>
                    <a:pt x="43674" y="95008"/>
                  </a:lnTo>
                  <a:lnTo>
                    <a:pt x="49016" y="94300"/>
                  </a:lnTo>
                  <a:lnTo>
                    <a:pt x="53505" y="94224"/>
                  </a:lnTo>
                  <a:lnTo>
                    <a:pt x="94958" y="94193"/>
                  </a:lnTo>
                  <a:lnTo>
                    <a:pt x="97436" y="95145"/>
                  </a:lnTo>
                  <a:lnTo>
                    <a:pt x="102306" y="98743"/>
                  </a:lnTo>
                  <a:lnTo>
                    <a:pt x="105511" y="100084"/>
                  </a:lnTo>
                  <a:lnTo>
                    <a:pt x="109234" y="100978"/>
                  </a:lnTo>
                  <a:lnTo>
                    <a:pt x="113303" y="101574"/>
                  </a:lnTo>
                  <a:lnTo>
                    <a:pt x="116810" y="102923"/>
                  </a:lnTo>
                  <a:lnTo>
                    <a:pt x="119943" y="104775"/>
                  </a:lnTo>
                  <a:lnTo>
                    <a:pt x="122824" y="106963"/>
                  </a:lnTo>
                  <a:lnTo>
                    <a:pt x="125539" y="109374"/>
                  </a:lnTo>
                  <a:lnTo>
                    <a:pt x="128142" y="111933"/>
                  </a:lnTo>
                  <a:lnTo>
                    <a:pt x="130672" y="114592"/>
                  </a:lnTo>
                  <a:lnTo>
                    <a:pt x="133152" y="116365"/>
                  </a:lnTo>
                  <a:lnTo>
                    <a:pt x="138024" y="118334"/>
                  </a:lnTo>
                  <a:lnTo>
                    <a:pt x="142836" y="121750"/>
                  </a:lnTo>
                  <a:lnTo>
                    <a:pt x="145230" y="123994"/>
                  </a:lnTo>
                  <a:lnTo>
                    <a:pt x="150007" y="126488"/>
                  </a:lnTo>
                  <a:lnTo>
                    <a:pt x="155749" y="128089"/>
                  </a:lnTo>
                  <a:lnTo>
                    <a:pt x="160536" y="128366"/>
                  </a:lnTo>
                  <a:lnTo>
                    <a:pt x="164355" y="128459"/>
                  </a:lnTo>
                  <a:lnTo>
                    <a:pt x="171450" y="1284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4"/>
            <p:cNvSpPr/>
            <p:nvPr/>
          </p:nvSpPr>
          <p:spPr>
            <a:xfrm>
              <a:off x="4865886" y="1971675"/>
              <a:ext cx="134740" cy="8570"/>
            </a:xfrm>
            <a:custGeom>
              <a:avLst/>
              <a:gdLst/>
              <a:ahLst/>
              <a:cxnLst/>
              <a:rect l="0" t="0" r="0" b="0"/>
              <a:pathLst>
                <a:path w="134740" h="8570">
                  <a:moveTo>
                    <a:pt x="6151" y="0"/>
                  </a:moveTo>
                  <a:lnTo>
                    <a:pt x="0" y="0"/>
                  </a:lnTo>
                  <a:lnTo>
                    <a:pt x="23144" y="0"/>
                  </a:lnTo>
                  <a:lnTo>
                    <a:pt x="26211" y="952"/>
                  </a:lnTo>
                  <a:lnTo>
                    <a:pt x="29843" y="2539"/>
                  </a:lnTo>
                  <a:lnTo>
                    <a:pt x="33852" y="4550"/>
                  </a:lnTo>
                  <a:lnTo>
                    <a:pt x="37318" y="5891"/>
                  </a:lnTo>
                  <a:lnTo>
                    <a:pt x="40423" y="6785"/>
                  </a:lnTo>
                  <a:lnTo>
                    <a:pt x="43287" y="7380"/>
                  </a:lnTo>
                  <a:lnTo>
                    <a:pt x="46783" y="7778"/>
                  </a:lnTo>
                  <a:lnTo>
                    <a:pt x="50702" y="8043"/>
                  </a:lnTo>
                  <a:lnTo>
                    <a:pt x="59289" y="8337"/>
                  </a:lnTo>
                  <a:lnTo>
                    <a:pt x="100992" y="8569"/>
                  </a:lnTo>
                  <a:lnTo>
                    <a:pt x="104303" y="7618"/>
                  </a:lnTo>
                  <a:lnTo>
                    <a:pt x="108098" y="6031"/>
                  </a:lnTo>
                  <a:lnTo>
                    <a:pt x="112216" y="4020"/>
                  </a:lnTo>
                  <a:lnTo>
                    <a:pt x="115754" y="2680"/>
                  </a:lnTo>
                  <a:lnTo>
                    <a:pt x="118908" y="1787"/>
                  </a:lnTo>
                  <a:lnTo>
                    <a:pt x="121804" y="1191"/>
                  </a:lnTo>
                  <a:lnTo>
                    <a:pt x="124527" y="794"/>
                  </a:lnTo>
                  <a:lnTo>
                    <a:pt x="127137" y="529"/>
                  </a:lnTo>
                  <a:lnTo>
                    <a:pt x="13473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5"/>
            <p:cNvSpPr/>
            <p:nvPr/>
          </p:nvSpPr>
          <p:spPr>
            <a:xfrm>
              <a:off x="5139401" y="1791652"/>
              <a:ext cx="204125" cy="102871"/>
            </a:xfrm>
            <a:custGeom>
              <a:avLst/>
              <a:gdLst/>
              <a:ahLst/>
              <a:cxnLst/>
              <a:rect l="0" t="0" r="0" b="0"/>
              <a:pathLst>
                <a:path w="204125" h="102871">
                  <a:moveTo>
                    <a:pt x="4099" y="0"/>
                  </a:moveTo>
                  <a:lnTo>
                    <a:pt x="7891" y="0"/>
                  </a:lnTo>
                  <a:lnTo>
                    <a:pt x="9008" y="952"/>
                  </a:lnTo>
                  <a:lnTo>
                    <a:pt x="9752" y="2540"/>
                  </a:lnTo>
                  <a:lnTo>
                    <a:pt x="10948" y="7381"/>
                  </a:lnTo>
                  <a:lnTo>
                    <a:pt x="13228" y="10583"/>
                  </a:lnTo>
                  <a:lnTo>
                    <a:pt x="14947" y="12770"/>
                  </a:lnTo>
                  <a:lnTo>
                    <a:pt x="16094" y="15181"/>
                  </a:lnTo>
                  <a:lnTo>
                    <a:pt x="16857" y="17741"/>
                  </a:lnTo>
                  <a:lnTo>
                    <a:pt x="17367" y="20399"/>
                  </a:lnTo>
                  <a:lnTo>
                    <a:pt x="17707" y="23125"/>
                  </a:lnTo>
                  <a:lnTo>
                    <a:pt x="17933" y="25894"/>
                  </a:lnTo>
                  <a:lnTo>
                    <a:pt x="18084" y="28693"/>
                  </a:lnTo>
                  <a:lnTo>
                    <a:pt x="17391" y="30559"/>
                  </a:lnTo>
                  <a:lnTo>
                    <a:pt x="16135" y="31802"/>
                  </a:lnTo>
                  <a:lnTo>
                    <a:pt x="14505" y="32632"/>
                  </a:lnTo>
                  <a:lnTo>
                    <a:pt x="13417" y="35089"/>
                  </a:lnTo>
                  <a:lnTo>
                    <a:pt x="12692" y="38633"/>
                  </a:lnTo>
                  <a:lnTo>
                    <a:pt x="12209" y="42900"/>
                  </a:lnTo>
                  <a:lnTo>
                    <a:pt x="11886" y="46698"/>
                  </a:lnTo>
                  <a:lnTo>
                    <a:pt x="11672" y="50182"/>
                  </a:lnTo>
                  <a:lnTo>
                    <a:pt x="11529" y="53457"/>
                  </a:lnTo>
                  <a:lnTo>
                    <a:pt x="10640" y="56593"/>
                  </a:lnTo>
                  <a:lnTo>
                    <a:pt x="9253" y="59636"/>
                  </a:lnTo>
                  <a:lnTo>
                    <a:pt x="5116" y="66813"/>
                  </a:lnTo>
                  <a:lnTo>
                    <a:pt x="4778" y="68355"/>
                  </a:lnTo>
                  <a:lnTo>
                    <a:pt x="4551" y="70335"/>
                  </a:lnTo>
                  <a:lnTo>
                    <a:pt x="4188" y="75806"/>
                  </a:lnTo>
                  <a:lnTo>
                    <a:pt x="3364" y="77207"/>
                  </a:lnTo>
                  <a:lnTo>
                    <a:pt x="2022" y="79094"/>
                  </a:lnTo>
                  <a:lnTo>
                    <a:pt x="333" y="81304"/>
                  </a:lnTo>
                  <a:lnTo>
                    <a:pt x="0" y="82778"/>
                  </a:lnTo>
                  <a:lnTo>
                    <a:pt x="573" y="83760"/>
                  </a:lnTo>
                  <a:lnTo>
                    <a:pt x="3402" y="85337"/>
                  </a:lnTo>
                  <a:lnTo>
                    <a:pt x="3789" y="88093"/>
                  </a:lnTo>
                  <a:lnTo>
                    <a:pt x="4037" y="93072"/>
                  </a:lnTo>
                  <a:lnTo>
                    <a:pt x="4851" y="93480"/>
                  </a:lnTo>
                  <a:lnTo>
                    <a:pt x="9790" y="94055"/>
                  </a:lnTo>
                  <a:lnTo>
                    <a:pt x="14036" y="94190"/>
                  </a:lnTo>
                  <a:lnTo>
                    <a:pt x="66136" y="94297"/>
                  </a:lnTo>
                  <a:lnTo>
                    <a:pt x="70063" y="95250"/>
                  </a:lnTo>
                  <a:lnTo>
                    <a:pt x="73475" y="96837"/>
                  </a:lnTo>
                  <a:lnTo>
                    <a:pt x="76543" y="98848"/>
                  </a:lnTo>
                  <a:lnTo>
                    <a:pt x="80970" y="100189"/>
                  </a:lnTo>
                  <a:lnTo>
                    <a:pt x="86303" y="101083"/>
                  </a:lnTo>
                  <a:lnTo>
                    <a:pt x="92239" y="101678"/>
                  </a:lnTo>
                  <a:lnTo>
                    <a:pt x="97783" y="102076"/>
                  </a:lnTo>
                  <a:lnTo>
                    <a:pt x="108177" y="102517"/>
                  </a:lnTo>
                  <a:lnTo>
                    <a:pt x="127786" y="102800"/>
                  </a:lnTo>
                  <a:lnTo>
                    <a:pt x="204124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6"/>
            <p:cNvSpPr/>
            <p:nvPr/>
          </p:nvSpPr>
          <p:spPr>
            <a:xfrm>
              <a:off x="5279231" y="1774507"/>
              <a:ext cx="21432" cy="291466"/>
            </a:xfrm>
            <a:custGeom>
              <a:avLst/>
              <a:gdLst/>
              <a:ahLst/>
              <a:cxnLst/>
              <a:rect l="0" t="0" r="0" b="0"/>
              <a:pathLst>
                <a:path w="21432" h="291466">
                  <a:moveTo>
                    <a:pt x="0" y="0"/>
                  </a:moveTo>
                  <a:lnTo>
                    <a:pt x="3793" y="4551"/>
                  </a:lnTo>
                  <a:lnTo>
                    <a:pt x="4910" y="6844"/>
                  </a:lnTo>
                  <a:lnTo>
                    <a:pt x="5654" y="9325"/>
                  </a:lnTo>
                  <a:lnTo>
                    <a:pt x="6151" y="11932"/>
                  </a:lnTo>
                  <a:lnTo>
                    <a:pt x="6702" y="19908"/>
                  </a:lnTo>
                  <a:lnTo>
                    <a:pt x="6947" y="28851"/>
                  </a:lnTo>
                  <a:lnTo>
                    <a:pt x="7085" y="40193"/>
                  </a:lnTo>
                  <a:lnTo>
                    <a:pt x="7144" y="177061"/>
                  </a:lnTo>
                  <a:lnTo>
                    <a:pt x="7937" y="182811"/>
                  </a:lnTo>
                  <a:lnTo>
                    <a:pt x="9260" y="188549"/>
                  </a:lnTo>
                  <a:lnTo>
                    <a:pt x="10936" y="194279"/>
                  </a:lnTo>
                  <a:lnTo>
                    <a:pt x="12053" y="200005"/>
                  </a:lnTo>
                  <a:lnTo>
                    <a:pt x="12797" y="205726"/>
                  </a:lnTo>
                  <a:lnTo>
                    <a:pt x="13294" y="211446"/>
                  </a:lnTo>
                  <a:lnTo>
                    <a:pt x="13625" y="217164"/>
                  </a:lnTo>
                  <a:lnTo>
                    <a:pt x="13846" y="222881"/>
                  </a:lnTo>
                  <a:lnTo>
                    <a:pt x="14091" y="234313"/>
                  </a:lnTo>
                  <a:lnTo>
                    <a:pt x="14286" y="286928"/>
                  </a:lnTo>
                  <a:lnTo>
                    <a:pt x="15081" y="288441"/>
                  </a:lnTo>
                  <a:lnTo>
                    <a:pt x="16403" y="289449"/>
                  </a:lnTo>
                  <a:lnTo>
                    <a:pt x="21431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7"/>
            <p:cNvSpPr/>
            <p:nvPr/>
          </p:nvSpPr>
          <p:spPr>
            <a:xfrm>
              <a:off x="5400791" y="1740217"/>
              <a:ext cx="135616" cy="420054"/>
            </a:xfrm>
            <a:custGeom>
              <a:avLst/>
              <a:gdLst/>
              <a:ahLst/>
              <a:cxnLst/>
              <a:rect l="0" t="0" r="0" b="0"/>
              <a:pathLst>
                <a:path w="135616" h="420054">
                  <a:moveTo>
                    <a:pt x="135615" y="0"/>
                  </a:moveTo>
                  <a:lnTo>
                    <a:pt x="125672" y="11932"/>
                  </a:lnTo>
                  <a:lnTo>
                    <a:pt x="123429" y="13670"/>
                  </a:lnTo>
                  <a:lnTo>
                    <a:pt x="121141" y="14828"/>
                  </a:lnTo>
                  <a:lnTo>
                    <a:pt x="118822" y="15601"/>
                  </a:lnTo>
                  <a:lnTo>
                    <a:pt x="115689" y="18020"/>
                  </a:lnTo>
                  <a:lnTo>
                    <a:pt x="112012" y="21539"/>
                  </a:lnTo>
                  <a:lnTo>
                    <a:pt x="107973" y="25789"/>
                  </a:lnTo>
                  <a:lnTo>
                    <a:pt x="101370" y="33052"/>
                  </a:lnTo>
                  <a:lnTo>
                    <a:pt x="93189" y="42496"/>
                  </a:lnTo>
                  <a:lnTo>
                    <a:pt x="79521" y="58771"/>
                  </a:lnTo>
                  <a:lnTo>
                    <a:pt x="75994" y="63946"/>
                  </a:lnTo>
                  <a:lnTo>
                    <a:pt x="72849" y="69301"/>
                  </a:lnTo>
                  <a:lnTo>
                    <a:pt x="69958" y="74775"/>
                  </a:lnTo>
                  <a:lnTo>
                    <a:pt x="67238" y="79378"/>
                  </a:lnTo>
                  <a:lnTo>
                    <a:pt x="64630" y="83399"/>
                  </a:lnTo>
                  <a:lnTo>
                    <a:pt x="62098" y="87032"/>
                  </a:lnTo>
                  <a:lnTo>
                    <a:pt x="59616" y="91359"/>
                  </a:lnTo>
                  <a:lnTo>
                    <a:pt x="57168" y="96148"/>
                  </a:lnTo>
                  <a:lnTo>
                    <a:pt x="54741" y="101246"/>
                  </a:lnTo>
                  <a:lnTo>
                    <a:pt x="51537" y="106550"/>
                  </a:lnTo>
                  <a:lnTo>
                    <a:pt x="47813" y="111991"/>
                  </a:lnTo>
                  <a:lnTo>
                    <a:pt x="43743" y="117523"/>
                  </a:lnTo>
                  <a:lnTo>
                    <a:pt x="40235" y="123116"/>
                  </a:lnTo>
                  <a:lnTo>
                    <a:pt x="37104" y="128750"/>
                  </a:lnTo>
                  <a:lnTo>
                    <a:pt x="34222" y="134411"/>
                  </a:lnTo>
                  <a:lnTo>
                    <a:pt x="31507" y="140090"/>
                  </a:lnTo>
                  <a:lnTo>
                    <a:pt x="26374" y="151480"/>
                  </a:lnTo>
                  <a:lnTo>
                    <a:pt x="23894" y="158137"/>
                  </a:lnTo>
                  <a:lnTo>
                    <a:pt x="21447" y="165432"/>
                  </a:lnTo>
                  <a:lnTo>
                    <a:pt x="19021" y="173153"/>
                  </a:lnTo>
                  <a:lnTo>
                    <a:pt x="17404" y="180205"/>
                  </a:lnTo>
                  <a:lnTo>
                    <a:pt x="15608" y="193121"/>
                  </a:lnTo>
                  <a:lnTo>
                    <a:pt x="12694" y="205212"/>
                  </a:lnTo>
                  <a:lnTo>
                    <a:pt x="8752" y="216935"/>
                  </a:lnTo>
                  <a:lnTo>
                    <a:pt x="6589" y="222729"/>
                  </a:lnTo>
                  <a:lnTo>
                    <a:pt x="2864" y="234246"/>
                  </a:lnTo>
                  <a:lnTo>
                    <a:pt x="1208" y="245714"/>
                  </a:lnTo>
                  <a:lnTo>
                    <a:pt x="473" y="257161"/>
                  </a:lnTo>
                  <a:lnTo>
                    <a:pt x="145" y="268599"/>
                  </a:lnTo>
                  <a:lnTo>
                    <a:pt x="0" y="280032"/>
                  </a:lnTo>
                  <a:lnTo>
                    <a:pt x="2052" y="291464"/>
                  </a:lnTo>
                  <a:lnTo>
                    <a:pt x="4816" y="302895"/>
                  </a:lnTo>
                  <a:lnTo>
                    <a:pt x="6044" y="314325"/>
                  </a:lnTo>
                  <a:lnTo>
                    <a:pt x="8707" y="323215"/>
                  </a:lnTo>
                  <a:lnTo>
                    <a:pt x="12536" y="331294"/>
                  </a:lnTo>
                  <a:lnTo>
                    <a:pt x="16884" y="341234"/>
                  </a:lnTo>
                  <a:lnTo>
                    <a:pt x="19154" y="345600"/>
                  </a:lnTo>
                  <a:lnTo>
                    <a:pt x="21463" y="349462"/>
                  </a:lnTo>
                  <a:lnTo>
                    <a:pt x="23794" y="352990"/>
                  </a:lnTo>
                  <a:lnTo>
                    <a:pt x="25349" y="357247"/>
                  </a:lnTo>
                  <a:lnTo>
                    <a:pt x="27076" y="367056"/>
                  </a:lnTo>
                  <a:lnTo>
                    <a:pt x="29961" y="375226"/>
                  </a:lnTo>
                  <a:lnTo>
                    <a:pt x="33888" y="382032"/>
                  </a:lnTo>
                  <a:lnTo>
                    <a:pt x="36047" y="385181"/>
                  </a:lnTo>
                  <a:lnTo>
                    <a:pt x="38280" y="388232"/>
                  </a:lnTo>
                  <a:lnTo>
                    <a:pt x="40562" y="391219"/>
                  </a:lnTo>
                  <a:lnTo>
                    <a:pt x="45216" y="397078"/>
                  </a:lnTo>
                  <a:lnTo>
                    <a:pt x="52297" y="405731"/>
                  </a:lnTo>
                  <a:lnTo>
                    <a:pt x="54670" y="407648"/>
                  </a:lnTo>
                  <a:lnTo>
                    <a:pt x="57045" y="408925"/>
                  </a:lnTo>
                  <a:lnTo>
                    <a:pt x="59423" y="409777"/>
                  </a:lnTo>
                  <a:lnTo>
                    <a:pt x="61008" y="411297"/>
                  </a:lnTo>
                  <a:lnTo>
                    <a:pt x="62064" y="413263"/>
                  </a:lnTo>
                  <a:lnTo>
                    <a:pt x="62768" y="415526"/>
                  </a:lnTo>
                  <a:lnTo>
                    <a:pt x="64032" y="417035"/>
                  </a:lnTo>
                  <a:lnTo>
                    <a:pt x="65668" y="418041"/>
                  </a:lnTo>
                  <a:lnTo>
                    <a:pt x="70204" y="419655"/>
                  </a:lnTo>
                  <a:lnTo>
                    <a:pt x="72941" y="419876"/>
                  </a:lnTo>
                  <a:lnTo>
                    <a:pt x="78456" y="420052"/>
                  </a:lnTo>
                  <a:lnTo>
                    <a:pt x="78465" y="420053"/>
                  </a:lnTo>
                  <a:lnTo>
                    <a:pt x="71616" y="420053"/>
                  </a:lnTo>
                  <a:lnTo>
                    <a:pt x="69335" y="417513"/>
                  </a:lnTo>
                  <a:lnTo>
                    <a:pt x="64177" y="4114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8"/>
            <p:cNvSpPr/>
            <p:nvPr/>
          </p:nvSpPr>
          <p:spPr>
            <a:xfrm>
              <a:off x="5514975" y="1954883"/>
              <a:ext cx="150019" cy="8220"/>
            </a:xfrm>
            <a:custGeom>
              <a:avLst/>
              <a:gdLst/>
              <a:ahLst/>
              <a:cxnLst/>
              <a:rect l="0" t="0" r="0" b="0"/>
              <a:pathLst>
                <a:path w="150019" h="8220">
                  <a:moveTo>
                    <a:pt x="0" y="8219"/>
                  </a:moveTo>
                  <a:lnTo>
                    <a:pt x="0" y="0"/>
                  </a:lnTo>
                  <a:lnTo>
                    <a:pt x="0" y="4302"/>
                  </a:lnTo>
                  <a:lnTo>
                    <a:pt x="793" y="5607"/>
                  </a:lnTo>
                  <a:lnTo>
                    <a:pt x="2116" y="6478"/>
                  </a:lnTo>
                  <a:lnTo>
                    <a:pt x="3792" y="7058"/>
                  </a:lnTo>
                  <a:lnTo>
                    <a:pt x="5703" y="7445"/>
                  </a:lnTo>
                  <a:lnTo>
                    <a:pt x="7770" y="7703"/>
                  </a:lnTo>
                  <a:lnTo>
                    <a:pt x="9942" y="7875"/>
                  </a:lnTo>
                  <a:lnTo>
                    <a:pt x="14473" y="8066"/>
                  </a:lnTo>
                  <a:lnTo>
                    <a:pt x="23603" y="8174"/>
                  </a:lnTo>
                  <a:lnTo>
                    <a:pt x="150018" y="82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9"/>
            <p:cNvSpPr/>
            <p:nvPr/>
          </p:nvSpPr>
          <p:spPr>
            <a:xfrm>
              <a:off x="5736431" y="1817370"/>
              <a:ext cx="57151" cy="248603"/>
            </a:xfrm>
            <a:custGeom>
              <a:avLst/>
              <a:gdLst/>
              <a:ahLst/>
              <a:cxnLst/>
              <a:rect l="0" t="0" r="0" b="0"/>
              <a:pathLst>
                <a:path w="57151" h="248603">
                  <a:moveTo>
                    <a:pt x="0" y="0"/>
                  </a:moveTo>
                  <a:lnTo>
                    <a:pt x="6151" y="0"/>
                  </a:lnTo>
                  <a:lnTo>
                    <a:pt x="6482" y="952"/>
                  </a:lnTo>
                  <a:lnTo>
                    <a:pt x="6849" y="4550"/>
                  </a:lnTo>
                  <a:lnTo>
                    <a:pt x="7741" y="5891"/>
                  </a:lnTo>
                  <a:lnTo>
                    <a:pt x="9129" y="6785"/>
                  </a:lnTo>
                  <a:lnTo>
                    <a:pt x="10849" y="7381"/>
                  </a:lnTo>
                  <a:lnTo>
                    <a:pt x="11995" y="8730"/>
                  </a:lnTo>
                  <a:lnTo>
                    <a:pt x="12759" y="10582"/>
                  </a:lnTo>
                  <a:lnTo>
                    <a:pt x="13608" y="15180"/>
                  </a:lnTo>
                  <a:lnTo>
                    <a:pt x="13986" y="20399"/>
                  </a:lnTo>
                  <a:lnTo>
                    <a:pt x="14879" y="23124"/>
                  </a:lnTo>
                  <a:lnTo>
                    <a:pt x="16270" y="25894"/>
                  </a:lnTo>
                  <a:lnTo>
                    <a:pt x="17990" y="28692"/>
                  </a:lnTo>
                  <a:lnTo>
                    <a:pt x="19137" y="32463"/>
                  </a:lnTo>
                  <a:lnTo>
                    <a:pt x="19902" y="36882"/>
                  </a:lnTo>
                  <a:lnTo>
                    <a:pt x="20412" y="41733"/>
                  </a:lnTo>
                  <a:lnTo>
                    <a:pt x="21545" y="45919"/>
                  </a:lnTo>
                  <a:lnTo>
                    <a:pt x="23094" y="49663"/>
                  </a:lnTo>
                  <a:lnTo>
                    <a:pt x="24921" y="53111"/>
                  </a:lnTo>
                  <a:lnTo>
                    <a:pt x="26139" y="57314"/>
                  </a:lnTo>
                  <a:lnTo>
                    <a:pt x="26951" y="62022"/>
                  </a:lnTo>
                  <a:lnTo>
                    <a:pt x="27492" y="67065"/>
                  </a:lnTo>
                  <a:lnTo>
                    <a:pt x="27853" y="72333"/>
                  </a:lnTo>
                  <a:lnTo>
                    <a:pt x="28094" y="77749"/>
                  </a:lnTo>
                  <a:lnTo>
                    <a:pt x="28255" y="83265"/>
                  </a:lnTo>
                  <a:lnTo>
                    <a:pt x="29155" y="88847"/>
                  </a:lnTo>
                  <a:lnTo>
                    <a:pt x="30549" y="94474"/>
                  </a:lnTo>
                  <a:lnTo>
                    <a:pt x="32272" y="100130"/>
                  </a:lnTo>
                  <a:lnTo>
                    <a:pt x="33421" y="105806"/>
                  </a:lnTo>
                  <a:lnTo>
                    <a:pt x="34187" y="111495"/>
                  </a:lnTo>
                  <a:lnTo>
                    <a:pt x="34698" y="117192"/>
                  </a:lnTo>
                  <a:lnTo>
                    <a:pt x="35038" y="122895"/>
                  </a:lnTo>
                  <a:lnTo>
                    <a:pt x="35264" y="128603"/>
                  </a:lnTo>
                  <a:lnTo>
                    <a:pt x="35416" y="134313"/>
                  </a:lnTo>
                  <a:lnTo>
                    <a:pt x="36311" y="140024"/>
                  </a:lnTo>
                  <a:lnTo>
                    <a:pt x="37701" y="145737"/>
                  </a:lnTo>
                  <a:lnTo>
                    <a:pt x="39421" y="151450"/>
                  </a:lnTo>
                  <a:lnTo>
                    <a:pt x="40569" y="157164"/>
                  </a:lnTo>
                  <a:lnTo>
                    <a:pt x="41333" y="162878"/>
                  </a:lnTo>
                  <a:lnTo>
                    <a:pt x="41843" y="168593"/>
                  </a:lnTo>
                  <a:lnTo>
                    <a:pt x="42976" y="173355"/>
                  </a:lnTo>
                  <a:lnTo>
                    <a:pt x="44526" y="177483"/>
                  </a:lnTo>
                  <a:lnTo>
                    <a:pt x="46353" y="181187"/>
                  </a:lnTo>
                  <a:lnTo>
                    <a:pt x="47570" y="185561"/>
                  </a:lnTo>
                  <a:lnTo>
                    <a:pt x="48382" y="190382"/>
                  </a:lnTo>
                  <a:lnTo>
                    <a:pt x="48923" y="195501"/>
                  </a:lnTo>
                  <a:lnTo>
                    <a:pt x="49284" y="199866"/>
                  </a:lnTo>
                  <a:lnTo>
                    <a:pt x="49686" y="207257"/>
                  </a:lnTo>
                  <a:lnTo>
                    <a:pt x="49863" y="213716"/>
                  </a:lnTo>
                  <a:lnTo>
                    <a:pt x="49978" y="225624"/>
                  </a:lnTo>
                  <a:lnTo>
                    <a:pt x="50781" y="228521"/>
                  </a:lnTo>
                  <a:lnTo>
                    <a:pt x="52111" y="231405"/>
                  </a:lnTo>
                  <a:lnTo>
                    <a:pt x="56854" y="239525"/>
                  </a:lnTo>
                  <a:lnTo>
                    <a:pt x="57019" y="242345"/>
                  </a:lnTo>
                  <a:lnTo>
                    <a:pt x="57150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0"/>
            <p:cNvSpPr/>
            <p:nvPr/>
          </p:nvSpPr>
          <p:spPr>
            <a:xfrm>
              <a:off x="5879395" y="1825942"/>
              <a:ext cx="121295" cy="222886"/>
            </a:xfrm>
            <a:custGeom>
              <a:avLst/>
              <a:gdLst/>
              <a:ahLst/>
              <a:cxnLst/>
              <a:rect l="0" t="0" r="0" b="0"/>
              <a:pathLst>
                <a:path w="121295" h="222886">
                  <a:moveTo>
                    <a:pt x="7055" y="0"/>
                  </a:moveTo>
                  <a:lnTo>
                    <a:pt x="13904" y="0"/>
                  </a:lnTo>
                  <a:lnTo>
                    <a:pt x="14140" y="6844"/>
                  </a:lnTo>
                  <a:lnTo>
                    <a:pt x="14173" y="11932"/>
                  </a:lnTo>
                  <a:lnTo>
                    <a:pt x="13387" y="14622"/>
                  </a:lnTo>
                  <a:lnTo>
                    <a:pt x="10398" y="20151"/>
                  </a:lnTo>
                  <a:lnTo>
                    <a:pt x="9284" y="24864"/>
                  </a:lnTo>
                  <a:lnTo>
                    <a:pt x="8540" y="30864"/>
                  </a:lnTo>
                  <a:lnTo>
                    <a:pt x="8045" y="37721"/>
                  </a:lnTo>
                  <a:lnTo>
                    <a:pt x="7715" y="44197"/>
                  </a:lnTo>
                  <a:lnTo>
                    <a:pt x="7348" y="56473"/>
                  </a:lnTo>
                  <a:lnTo>
                    <a:pt x="6456" y="62414"/>
                  </a:lnTo>
                  <a:lnTo>
                    <a:pt x="5069" y="68279"/>
                  </a:lnTo>
                  <a:lnTo>
                    <a:pt x="3349" y="74095"/>
                  </a:lnTo>
                  <a:lnTo>
                    <a:pt x="2203" y="79876"/>
                  </a:lnTo>
                  <a:lnTo>
                    <a:pt x="1439" y="85636"/>
                  </a:lnTo>
                  <a:lnTo>
                    <a:pt x="929" y="91381"/>
                  </a:lnTo>
                  <a:lnTo>
                    <a:pt x="590" y="97116"/>
                  </a:lnTo>
                  <a:lnTo>
                    <a:pt x="363" y="102844"/>
                  </a:lnTo>
                  <a:lnTo>
                    <a:pt x="112" y="114288"/>
                  </a:lnTo>
                  <a:lnTo>
                    <a:pt x="0" y="125725"/>
                  </a:lnTo>
                  <a:lnTo>
                    <a:pt x="764" y="131442"/>
                  </a:lnTo>
                  <a:lnTo>
                    <a:pt x="2067" y="137158"/>
                  </a:lnTo>
                  <a:lnTo>
                    <a:pt x="3730" y="142874"/>
                  </a:lnTo>
                  <a:lnTo>
                    <a:pt x="4838" y="147636"/>
                  </a:lnTo>
                  <a:lnTo>
                    <a:pt x="5576" y="151764"/>
                  </a:lnTo>
                  <a:lnTo>
                    <a:pt x="6069" y="155469"/>
                  </a:lnTo>
                  <a:lnTo>
                    <a:pt x="7191" y="159843"/>
                  </a:lnTo>
                  <a:lnTo>
                    <a:pt x="8733" y="164665"/>
                  </a:lnTo>
                  <a:lnTo>
                    <a:pt x="10555" y="169784"/>
                  </a:lnTo>
                  <a:lnTo>
                    <a:pt x="12563" y="174149"/>
                  </a:lnTo>
                  <a:lnTo>
                    <a:pt x="14696" y="178012"/>
                  </a:lnTo>
                  <a:lnTo>
                    <a:pt x="16911" y="181540"/>
                  </a:lnTo>
                  <a:lnTo>
                    <a:pt x="19182" y="184844"/>
                  </a:lnTo>
                  <a:lnTo>
                    <a:pt x="21489" y="187999"/>
                  </a:lnTo>
                  <a:lnTo>
                    <a:pt x="23822" y="191055"/>
                  </a:lnTo>
                  <a:lnTo>
                    <a:pt x="28530" y="196991"/>
                  </a:lnTo>
                  <a:lnTo>
                    <a:pt x="38019" y="208563"/>
                  </a:lnTo>
                  <a:lnTo>
                    <a:pt x="40397" y="210479"/>
                  </a:lnTo>
                  <a:lnTo>
                    <a:pt x="42777" y="211757"/>
                  </a:lnTo>
                  <a:lnTo>
                    <a:pt x="45157" y="212609"/>
                  </a:lnTo>
                  <a:lnTo>
                    <a:pt x="47537" y="213177"/>
                  </a:lnTo>
                  <a:lnTo>
                    <a:pt x="49919" y="213555"/>
                  </a:lnTo>
                  <a:lnTo>
                    <a:pt x="52299" y="213808"/>
                  </a:lnTo>
                  <a:lnTo>
                    <a:pt x="54680" y="213976"/>
                  </a:lnTo>
                  <a:lnTo>
                    <a:pt x="59442" y="214163"/>
                  </a:lnTo>
                  <a:lnTo>
                    <a:pt x="79880" y="214299"/>
                  </a:lnTo>
                  <a:lnTo>
                    <a:pt x="81799" y="213351"/>
                  </a:lnTo>
                  <a:lnTo>
                    <a:pt x="83078" y="211767"/>
                  </a:lnTo>
                  <a:lnTo>
                    <a:pt x="83930" y="209758"/>
                  </a:lnTo>
                  <a:lnTo>
                    <a:pt x="86087" y="207466"/>
                  </a:lnTo>
                  <a:lnTo>
                    <a:pt x="89112" y="204986"/>
                  </a:lnTo>
                  <a:lnTo>
                    <a:pt x="92715" y="202380"/>
                  </a:lnTo>
                  <a:lnTo>
                    <a:pt x="95118" y="199690"/>
                  </a:lnTo>
                  <a:lnTo>
                    <a:pt x="96720" y="196944"/>
                  </a:lnTo>
                  <a:lnTo>
                    <a:pt x="99293" y="191353"/>
                  </a:lnTo>
                  <a:lnTo>
                    <a:pt x="103083" y="185693"/>
                  </a:lnTo>
                  <a:lnTo>
                    <a:pt x="105998" y="181898"/>
                  </a:lnTo>
                  <a:lnTo>
                    <a:pt x="113471" y="172601"/>
                  </a:lnTo>
                  <a:lnTo>
                    <a:pt x="116099" y="168407"/>
                  </a:lnTo>
                  <a:lnTo>
                    <a:pt x="117851" y="164659"/>
                  </a:lnTo>
                  <a:lnTo>
                    <a:pt x="119797" y="157954"/>
                  </a:lnTo>
                  <a:lnTo>
                    <a:pt x="120662" y="151799"/>
                  </a:lnTo>
                  <a:lnTo>
                    <a:pt x="121048" y="145889"/>
                  </a:lnTo>
                  <a:lnTo>
                    <a:pt x="121218" y="140087"/>
                  </a:lnTo>
                  <a:lnTo>
                    <a:pt x="121294" y="134333"/>
                  </a:lnTo>
                  <a:lnTo>
                    <a:pt x="120520" y="132418"/>
                  </a:lnTo>
                  <a:lnTo>
                    <a:pt x="119211" y="131141"/>
                  </a:lnTo>
                  <a:lnTo>
                    <a:pt x="117544" y="130290"/>
                  </a:lnTo>
                  <a:lnTo>
                    <a:pt x="115639" y="128770"/>
                  </a:lnTo>
                  <a:lnTo>
                    <a:pt x="113576" y="126804"/>
                  </a:lnTo>
                  <a:lnTo>
                    <a:pt x="111406" y="124541"/>
                  </a:lnTo>
                  <a:lnTo>
                    <a:pt x="109166" y="123033"/>
                  </a:lnTo>
                  <a:lnTo>
                    <a:pt x="106879" y="122027"/>
                  </a:lnTo>
                  <a:lnTo>
                    <a:pt x="104560" y="121356"/>
                  </a:lnTo>
                  <a:lnTo>
                    <a:pt x="102221" y="120909"/>
                  </a:lnTo>
                  <a:lnTo>
                    <a:pt x="99867" y="120611"/>
                  </a:lnTo>
                  <a:lnTo>
                    <a:pt x="97505" y="120412"/>
                  </a:lnTo>
                  <a:lnTo>
                    <a:pt x="95136" y="121232"/>
                  </a:lnTo>
                  <a:lnTo>
                    <a:pt x="92763" y="122732"/>
                  </a:lnTo>
                  <a:lnTo>
                    <a:pt x="90387" y="124684"/>
                  </a:lnTo>
                  <a:lnTo>
                    <a:pt x="88009" y="125985"/>
                  </a:lnTo>
                  <a:lnTo>
                    <a:pt x="85631" y="126852"/>
                  </a:lnTo>
                  <a:lnTo>
                    <a:pt x="83251" y="127431"/>
                  </a:lnTo>
                  <a:lnTo>
                    <a:pt x="80077" y="128769"/>
                  </a:lnTo>
                  <a:lnTo>
                    <a:pt x="76374" y="130613"/>
                  </a:lnTo>
                  <a:lnTo>
                    <a:pt x="72317" y="132796"/>
                  </a:lnTo>
                  <a:lnTo>
                    <a:pt x="68819" y="135203"/>
                  </a:lnTo>
                  <a:lnTo>
                    <a:pt x="65694" y="137760"/>
                  </a:lnTo>
                  <a:lnTo>
                    <a:pt x="62816" y="140418"/>
                  </a:lnTo>
                  <a:lnTo>
                    <a:pt x="60104" y="143142"/>
                  </a:lnTo>
                  <a:lnTo>
                    <a:pt x="57502" y="145910"/>
                  </a:lnTo>
                  <a:lnTo>
                    <a:pt x="52494" y="151527"/>
                  </a:lnTo>
                  <a:lnTo>
                    <a:pt x="42812" y="162893"/>
                  </a:lnTo>
                  <a:lnTo>
                    <a:pt x="40418" y="165745"/>
                  </a:lnTo>
                  <a:lnTo>
                    <a:pt x="38028" y="169552"/>
                  </a:lnTo>
                  <a:lnTo>
                    <a:pt x="35641" y="173995"/>
                  </a:lnTo>
                  <a:lnTo>
                    <a:pt x="33256" y="178861"/>
                  </a:lnTo>
                  <a:lnTo>
                    <a:pt x="30872" y="183059"/>
                  </a:lnTo>
                  <a:lnTo>
                    <a:pt x="28489" y="186809"/>
                  </a:lnTo>
                  <a:lnTo>
                    <a:pt x="26107" y="190262"/>
                  </a:lnTo>
                  <a:lnTo>
                    <a:pt x="23460" y="196638"/>
                  </a:lnTo>
                  <a:lnTo>
                    <a:pt x="22283" y="202647"/>
                  </a:lnTo>
                  <a:lnTo>
                    <a:pt x="21761" y="208493"/>
                  </a:lnTo>
                  <a:lnTo>
                    <a:pt x="21425" y="214116"/>
                  </a:lnTo>
                  <a:lnTo>
                    <a:pt x="21353" y="221542"/>
                  </a:lnTo>
                  <a:lnTo>
                    <a:pt x="22143" y="221990"/>
                  </a:lnTo>
                  <a:lnTo>
                    <a:pt x="25137" y="222487"/>
                  </a:lnTo>
                  <a:lnTo>
                    <a:pt x="28486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1"/>
            <p:cNvSpPr/>
            <p:nvPr/>
          </p:nvSpPr>
          <p:spPr>
            <a:xfrm>
              <a:off x="6007893" y="1757362"/>
              <a:ext cx="128162" cy="351474"/>
            </a:xfrm>
            <a:custGeom>
              <a:avLst/>
              <a:gdLst/>
              <a:ahLst/>
              <a:cxnLst/>
              <a:rect l="0" t="0" r="0" b="0"/>
              <a:pathLst>
                <a:path w="128162" h="351474">
                  <a:moveTo>
                    <a:pt x="0" y="0"/>
                  </a:moveTo>
                  <a:lnTo>
                    <a:pt x="3793" y="4551"/>
                  </a:lnTo>
                  <a:lnTo>
                    <a:pt x="5704" y="5891"/>
                  </a:lnTo>
                  <a:lnTo>
                    <a:pt x="7771" y="6785"/>
                  </a:lnTo>
                  <a:lnTo>
                    <a:pt x="13001" y="8219"/>
                  </a:lnTo>
                  <a:lnTo>
                    <a:pt x="15017" y="9290"/>
                  </a:lnTo>
                  <a:lnTo>
                    <a:pt x="21491" y="13019"/>
                  </a:lnTo>
                  <a:lnTo>
                    <a:pt x="61976" y="37189"/>
                  </a:lnTo>
                  <a:lnTo>
                    <a:pt x="66718" y="40985"/>
                  </a:lnTo>
                  <a:lnTo>
                    <a:pt x="71466" y="45421"/>
                  </a:lnTo>
                  <a:lnTo>
                    <a:pt x="76219" y="50283"/>
                  </a:lnTo>
                  <a:lnTo>
                    <a:pt x="80181" y="55430"/>
                  </a:lnTo>
                  <a:lnTo>
                    <a:pt x="83617" y="60765"/>
                  </a:lnTo>
                  <a:lnTo>
                    <a:pt x="86701" y="66228"/>
                  </a:lnTo>
                  <a:lnTo>
                    <a:pt x="90344" y="71774"/>
                  </a:lnTo>
                  <a:lnTo>
                    <a:pt x="94361" y="77377"/>
                  </a:lnTo>
                  <a:lnTo>
                    <a:pt x="98626" y="83017"/>
                  </a:lnTo>
                  <a:lnTo>
                    <a:pt x="102264" y="88682"/>
                  </a:lnTo>
                  <a:lnTo>
                    <a:pt x="105482" y="94364"/>
                  </a:lnTo>
                  <a:lnTo>
                    <a:pt x="108422" y="100057"/>
                  </a:lnTo>
                  <a:lnTo>
                    <a:pt x="111175" y="105757"/>
                  </a:lnTo>
                  <a:lnTo>
                    <a:pt x="116351" y="117171"/>
                  </a:lnTo>
                  <a:lnTo>
                    <a:pt x="118843" y="123834"/>
                  </a:lnTo>
                  <a:lnTo>
                    <a:pt x="121297" y="131133"/>
                  </a:lnTo>
                  <a:lnTo>
                    <a:pt x="123728" y="138857"/>
                  </a:lnTo>
                  <a:lnTo>
                    <a:pt x="125348" y="145912"/>
                  </a:lnTo>
                  <a:lnTo>
                    <a:pt x="126427" y="152519"/>
                  </a:lnTo>
                  <a:lnTo>
                    <a:pt x="127148" y="158830"/>
                  </a:lnTo>
                  <a:lnTo>
                    <a:pt x="127627" y="164941"/>
                  </a:lnTo>
                  <a:lnTo>
                    <a:pt x="127947" y="170921"/>
                  </a:lnTo>
                  <a:lnTo>
                    <a:pt x="128161" y="176812"/>
                  </a:lnTo>
                  <a:lnTo>
                    <a:pt x="127510" y="183598"/>
                  </a:lnTo>
                  <a:lnTo>
                    <a:pt x="126282" y="190978"/>
                  </a:lnTo>
                  <a:lnTo>
                    <a:pt x="124669" y="198756"/>
                  </a:lnTo>
                  <a:lnTo>
                    <a:pt x="122801" y="205847"/>
                  </a:lnTo>
                  <a:lnTo>
                    <a:pt x="120761" y="212479"/>
                  </a:lnTo>
                  <a:lnTo>
                    <a:pt x="118607" y="218805"/>
                  </a:lnTo>
                  <a:lnTo>
                    <a:pt x="116378" y="225880"/>
                  </a:lnTo>
                  <a:lnTo>
                    <a:pt x="111784" y="241361"/>
                  </a:lnTo>
                  <a:lnTo>
                    <a:pt x="108654" y="248537"/>
                  </a:lnTo>
                  <a:lnTo>
                    <a:pt x="104980" y="255227"/>
                  </a:lnTo>
                  <a:lnTo>
                    <a:pt x="100943" y="261591"/>
                  </a:lnTo>
                  <a:lnTo>
                    <a:pt x="97458" y="267739"/>
                  </a:lnTo>
                  <a:lnTo>
                    <a:pt x="94341" y="273743"/>
                  </a:lnTo>
                  <a:lnTo>
                    <a:pt x="91469" y="279650"/>
                  </a:lnTo>
                  <a:lnTo>
                    <a:pt x="87967" y="285493"/>
                  </a:lnTo>
                  <a:lnTo>
                    <a:pt x="84045" y="291294"/>
                  </a:lnTo>
                  <a:lnTo>
                    <a:pt x="79843" y="297066"/>
                  </a:lnTo>
                  <a:lnTo>
                    <a:pt x="75454" y="301866"/>
                  </a:lnTo>
                  <a:lnTo>
                    <a:pt x="70940" y="306019"/>
                  </a:lnTo>
                  <a:lnTo>
                    <a:pt x="66343" y="309740"/>
                  </a:lnTo>
                  <a:lnTo>
                    <a:pt x="61691" y="314126"/>
                  </a:lnTo>
                  <a:lnTo>
                    <a:pt x="57003" y="318955"/>
                  </a:lnTo>
                  <a:lnTo>
                    <a:pt x="48354" y="328448"/>
                  </a:lnTo>
                  <a:lnTo>
                    <a:pt x="41864" y="335842"/>
                  </a:lnTo>
                  <a:lnTo>
                    <a:pt x="39022" y="338194"/>
                  </a:lnTo>
                  <a:lnTo>
                    <a:pt x="36334" y="339763"/>
                  </a:lnTo>
                  <a:lnTo>
                    <a:pt x="33747" y="340809"/>
                  </a:lnTo>
                  <a:lnTo>
                    <a:pt x="31230" y="342458"/>
                  </a:lnTo>
                  <a:lnTo>
                    <a:pt x="28757" y="344511"/>
                  </a:lnTo>
                  <a:lnTo>
                    <a:pt x="26316" y="346831"/>
                  </a:lnTo>
                  <a:lnTo>
                    <a:pt x="23893" y="348378"/>
                  </a:lnTo>
                  <a:lnTo>
                    <a:pt x="21486" y="349410"/>
                  </a:lnTo>
                  <a:lnTo>
                    <a:pt x="14288" y="3514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2"/>
            <p:cNvSpPr/>
            <p:nvPr/>
          </p:nvSpPr>
          <p:spPr>
            <a:xfrm>
              <a:off x="6201899" y="1740217"/>
              <a:ext cx="113177" cy="399196"/>
            </a:xfrm>
            <a:custGeom>
              <a:avLst/>
              <a:gdLst/>
              <a:ahLst/>
              <a:cxnLst/>
              <a:rect l="0" t="0" r="0" b="0"/>
              <a:pathLst>
                <a:path w="113177" h="399196">
                  <a:moveTo>
                    <a:pt x="113176" y="0"/>
                  </a:moveTo>
                  <a:lnTo>
                    <a:pt x="113176" y="11932"/>
                  </a:lnTo>
                  <a:lnTo>
                    <a:pt x="112382" y="14622"/>
                  </a:lnTo>
                  <a:lnTo>
                    <a:pt x="109383" y="20151"/>
                  </a:lnTo>
                  <a:lnTo>
                    <a:pt x="107521" y="25784"/>
                  </a:lnTo>
                  <a:lnTo>
                    <a:pt x="107025" y="28619"/>
                  </a:lnTo>
                  <a:lnTo>
                    <a:pt x="104357" y="34310"/>
                  </a:lnTo>
                  <a:lnTo>
                    <a:pt x="102534" y="37161"/>
                  </a:lnTo>
                  <a:lnTo>
                    <a:pt x="100525" y="40966"/>
                  </a:lnTo>
                  <a:lnTo>
                    <a:pt x="98392" y="45408"/>
                  </a:lnTo>
                  <a:lnTo>
                    <a:pt x="93905" y="55424"/>
                  </a:lnTo>
                  <a:lnTo>
                    <a:pt x="89265" y="66226"/>
                  </a:lnTo>
                  <a:lnTo>
                    <a:pt x="86123" y="70820"/>
                  </a:lnTo>
                  <a:lnTo>
                    <a:pt x="82440" y="74836"/>
                  </a:lnTo>
                  <a:lnTo>
                    <a:pt x="78398" y="78466"/>
                  </a:lnTo>
                  <a:lnTo>
                    <a:pt x="74909" y="83743"/>
                  </a:lnTo>
                  <a:lnTo>
                    <a:pt x="71790" y="90119"/>
                  </a:lnTo>
                  <a:lnTo>
                    <a:pt x="68916" y="97227"/>
                  </a:lnTo>
                  <a:lnTo>
                    <a:pt x="65413" y="102918"/>
                  </a:lnTo>
                  <a:lnTo>
                    <a:pt x="61490" y="107664"/>
                  </a:lnTo>
                  <a:lnTo>
                    <a:pt x="57287" y="111781"/>
                  </a:lnTo>
                  <a:lnTo>
                    <a:pt x="53692" y="117383"/>
                  </a:lnTo>
                  <a:lnTo>
                    <a:pt x="50501" y="123976"/>
                  </a:lnTo>
                  <a:lnTo>
                    <a:pt x="39676" y="150537"/>
                  </a:lnTo>
                  <a:lnTo>
                    <a:pt x="36395" y="156555"/>
                  </a:lnTo>
                  <a:lnTo>
                    <a:pt x="32620" y="162473"/>
                  </a:lnTo>
                  <a:lnTo>
                    <a:pt x="28516" y="168323"/>
                  </a:lnTo>
                  <a:lnTo>
                    <a:pt x="24986" y="174128"/>
                  </a:lnTo>
                  <a:lnTo>
                    <a:pt x="21838" y="179903"/>
                  </a:lnTo>
                  <a:lnTo>
                    <a:pt x="18946" y="185658"/>
                  </a:lnTo>
                  <a:lnTo>
                    <a:pt x="16225" y="192352"/>
                  </a:lnTo>
                  <a:lnTo>
                    <a:pt x="13616" y="199672"/>
                  </a:lnTo>
                  <a:lnTo>
                    <a:pt x="11084" y="207410"/>
                  </a:lnTo>
                  <a:lnTo>
                    <a:pt x="9396" y="214473"/>
                  </a:lnTo>
                  <a:lnTo>
                    <a:pt x="8270" y="221087"/>
                  </a:lnTo>
                  <a:lnTo>
                    <a:pt x="6225" y="233516"/>
                  </a:lnTo>
                  <a:lnTo>
                    <a:pt x="4569" y="239497"/>
                  </a:lnTo>
                  <a:lnTo>
                    <a:pt x="1406" y="251223"/>
                  </a:lnTo>
                  <a:lnTo>
                    <a:pt x="0" y="262785"/>
                  </a:lnTo>
                  <a:lnTo>
                    <a:pt x="1492" y="274273"/>
                  </a:lnTo>
                  <a:lnTo>
                    <a:pt x="4007" y="285729"/>
                  </a:lnTo>
                  <a:lnTo>
                    <a:pt x="5125" y="297171"/>
                  </a:lnTo>
                  <a:lnTo>
                    <a:pt x="7739" y="308606"/>
                  </a:lnTo>
                  <a:lnTo>
                    <a:pt x="10752" y="319086"/>
                  </a:lnTo>
                  <a:lnTo>
                    <a:pt x="13242" y="331293"/>
                  </a:lnTo>
                  <a:lnTo>
                    <a:pt x="16638" y="341234"/>
                  </a:lnTo>
                  <a:lnTo>
                    <a:pt x="18654" y="345599"/>
                  </a:lnTo>
                  <a:lnTo>
                    <a:pt x="20793" y="349462"/>
                  </a:lnTo>
                  <a:lnTo>
                    <a:pt x="23012" y="352990"/>
                  </a:lnTo>
                  <a:lnTo>
                    <a:pt x="25478" y="359449"/>
                  </a:lnTo>
                  <a:lnTo>
                    <a:pt x="26135" y="362505"/>
                  </a:lnTo>
                  <a:lnTo>
                    <a:pt x="28161" y="365495"/>
                  </a:lnTo>
                  <a:lnTo>
                    <a:pt x="31099" y="368441"/>
                  </a:lnTo>
                  <a:lnTo>
                    <a:pt x="34645" y="371357"/>
                  </a:lnTo>
                  <a:lnTo>
                    <a:pt x="37803" y="374254"/>
                  </a:lnTo>
                  <a:lnTo>
                    <a:pt x="40702" y="377138"/>
                  </a:lnTo>
                  <a:lnTo>
                    <a:pt x="47266" y="384059"/>
                  </a:lnTo>
                  <a:lnTo>
                    <a:pt x="50280" y="387545"/>
                  </a:lnTo>
                  <a:lnTo>
                    <a:pt x="52196" y="389808"/>
                  </a:lnTo>
                  <a:lnTo>
                    <a:pt x="54266" y="391317"/>
                  </a:lnTo>
                  <a:lnTo>
                    <a:pt x="56440" y="392323"/>
                  </a:lnTo>
                  <a:lnTo>
                    <a:pt x="58683" y="392994"/>
                  </a:lnTo>
                  <a:lnTo>
                    <a:pt x="60972" y="393441"/>
                  </a:lnTo>
                  <a:lnTo>
                    <a:pt x="63292" y="393739"/>
                  </a:lnTo>
                  <a:lnTo>
                    <a:pt x="65632" y="393938"/>
                  </a:lnTo>
                  <a:lnTo>
                    <a:pt x="67986" y="395023"/>
                  </a:lnTo>
                  <a:lnTo>
                    <a:pt x="70349" y="396698"/>
                  </a:lnTo>
                  <a:lnTo>
                    <a:pt x="72718" y="398768"/>
                  </a:lnTo>
                  <a:lnTo>
                    <a:pt x="75092" y="399195"/>
                  </a:lnTo>
                  <a:lnTo>
                    <a:pt x="77468" y="398528"/>
                  </a:lnTo>
                  <a:lnTo>
                    <a:pt x="84601" y="3943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3"/>
            <p:cNvSpPr/>
            <p:nvPr/>
          </p:nvSpPr>
          <p:spPr>
            <a:xfrm>
              <a:off x="6315075" y="1937385"/>
              <a:ext cx="121444" cy="34291"/>
            </a:xfrm>
            <a:custGeom>
              <a:avLst/>
              <a:gdLst/>
              <a:ahLst/>
              <a:cxnLst/>
              <a:rect l="0" t="0" r="0" b="0"/>
              <a:pathLst>
                <a:path w="121444" h="34291">
                  <a:moveTo>
                    <a:pt x="0" y="34290"/>
                  </a:moveTo>
                  <a:lnTo>
                    <a:pt x="6150" y="34290"/>
                  </a:lnTo>
                  <a:lnTo>
                    <a:pt x="7275" y="33337"/>
                  </a:lnTo>
                  <a:lnTo>
                    <a:pt x="8819" y="31750"/>
                  </a:lnTo>
                  <a:lnTo>
                    <a:pt x="10641" y="29739"/>
                  </a:lnTo>
                  <a:lnTo>
                    <a:pt x="12651" y="28398"/>
                  </a:lnTo>
                  <a:lnTo>
                    <a:pt x="14784" y="27504"/>
                  </a:lnTo>
                  <a:lnTo>
                    <a:pt x="16999" y="26909"/>
                  </a:lnTo>
                  <a:lnTo>
                    <a:pt x="20064" y="26511"/>
                  </a:lnTo>
                  <a:lnTo>
                    <a:pt x="23694" y="26247"/>
                  </a:lnTo>
                  <a:lnTo>
                    <a:pt x="27702" y="26070"/>
                  </a:lnTo>
                  <a:lnTo>
                    <a:pt x="31168" y="25000"/>
                  </a:lnTo>
                  <a:lnTo>
                    <a:pt x="34273" y="23334"/>
                  </a:lnTo>
                  <a:lnTo>
                    <a:pt x="37135" y="21271"/>
                  </a:lnTo>
                  <a:lnTo>
                    <a:pt x="40632" y="19895"/>
                  </a:lnTo>
                  <a:lnTo>
                    <a:pt x="44550" y="18978"/>
                  </a:lnTo>
                  <a:lnTo>
                    <a:pt x="48750" y="18367"/>
                  </a:lnTo>
                  <a:lnTo>
                    <a:pt x="53137" y="17007"/>
                  </a:lnTo>
                  <a:lnTo>
                    <a:pt x="57649" y="15148"/>
                  </a:lnTo>
                  <a:lnTo>
                    <a:pt x="62245" y="12956"/>
                  </a:lnTo>
                  <a:lnTo>
                    <a:pt x="66897" y="11495"/>
                  </a:lnTo>
                  <a:lnTo>
                    <a:pt x="71585" y="10521"/>
                  </a:lnTo>
                  <a:lnTo>
                    <a:pt x="76299" y="9871"/>
                  </a:lnTo>
                  <a:lnTo>
                    <a:pt x="80234" y="9438"/>
                  </a:lnTo>
                  <a:lnTo>
                    <a:pt x="83652" y="9149"/>
                  </a:lnTo>
                  <a:lnTo>
                    <a:pt x="86724" y="8957"/>
                  </a:lnTo>
                  <a:lnTo>
                    <a:pt x="89566" y="7876"/>
                  </a:lnTo>
                  <a:lnTo>
                    <a:pt x="92254" y="6203"/>
                  </a:lnTo>
                  <a:lnTo>
                    <a:pt x="94840" y="4135"/>
                  </a:lnTo>
                  <a:lnTo>
                    <a:pt x="97358" y="2757"/>
                  </a:lnTo>
                  <a:lnTo>
                    <a:pt x="99830" y="1838"/>
                  </a:lnTo>
                  <a:lnTo>
                    <a:pt x="102272" y="1225"/>
                  </a:lnTo>
                  <a:lnTo>
                    <a:pt x="104694" y="817"/>
                  </a:lnTo>
                  <a:lnTo>
                    <a:pt x="107102" y="544"/>
                  </a:lnTo>
                  <a:lnTo>
                    <a:pt x="109501" y="363"/>
                  </a:lnTo>
                  <a:lnTo>
                    <a:pt x="114284" y="161"/>
                  </a:lnTo>
                  <a:lnTo>
                    <a:pt x="1214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4"/>
            <p:cNvSpPr/>
            <p:nvPr/>
          </p:nvSpPr>
          <p:spPr>
            <a:xfrm>
              <a:off x="6472237" y="1808809"/>
              <a:ext cx="142876" cy="214267"/>
            </a:xfrm>
            <a:custGeom>
              <a:avLst/>
              <a:gdLst/>
              <a:ahLst/>
              <a:cxnLst/>
              <a:rect l="0" t="0" r="0" b="0"/>
              <a:pathLst>
                <a:path w="142876" h="214267">
                  <a:moveTo>
                    <a:pt x="0" y="25706"/>
                  </a:moveTo>
                  <a:lnTo>
                    <a:pt x="3793" y="21155"/>
                  </a:lnTo>
                  <a:lnTo>
                    <a:pt x="5704" y="19814"/>
                  </a:lnTo>
                  <a:lnTo>
                    <a:pt x="12978" y="16975"/>
                  </a:lnTo>
                  <a:lnTo>
                    <a:pt x="16590" y="15123"/>
                  </a:lnTo>
                  <a:lnTo>
                    <a:pt x="20585" y="12935"/>
                  </a:lnTo>
                  <a:lnTo>
                    <a:pt x="24042" y="10525"/>
                  </a:lnTo>
                  <a:lnTo>
                    <a:pt x="27140" y="7965"/>
                  </a:lnTo>
                  <a:lnTo>
                    <a:pt x="30000" y="5306"/>
                  </a:lnTo>
                  <a:lnTo>
                    <a:pt x="33494" y="3533"/>
                  </a:lnTo>
                  <a:lnTo>
                    <a:pt x="37410" y="2352"/>
                  </a:lnTo>
                  <a:lnTo>
                    <a:pt x="41609" y="1564"/>
                  </a:lnTo>
                  <a:lnTo>
                    <a:pt x="45202" y="1039"/>
                  </a:lnTo>
                  <a:lnTo>
                    <a:pt x="48391" y="688"/>
                  </a:lnTo>
                  <a:lnTo>
                    <a:pt x="51311" y="455"/>
                  </a:lnTo>
                  <a:lnTo>
                    <a:pt x="54051" y="299"/>
                  </a:lnTo>
                  <a:lnTo>
                    <a:pt x="59213" y="126"/>
                  </a:lnTo>
                  <a:lnTo>
                    <a:pt x="79942" y="0"/>
                  </a:lnTo>
                  <a:lnTo>
                    <a:pt x="82663" y="949"/>
                  </a:lnTo>
                  <a:lnTo>
                    <a:pt x="85271" y="2534"/>
                  </a:lnTo>
                  <a:lnTo>
                    <a:pt x="87804" y="4542"/>
                  </a:lnTo>
                  <a:lnTo>
                    <a:pt x="90286" y="6834"/>
                  </a:lnTo>
                  <a:lnTo>
                    <a:pt x="92735" y="9315"/>
                  </a:lnTo>
                  <a:lnTo>
                    <a:pt x="95160" y="11921"/>
                  </a:lnTo>
                  <a:lnTo>
                    <a:pt x="96778" y="14611"/>
                  </a:lnTo>
                  <a:lnTo>
                    <a:pt x="98575" y="20140"/>
                  </a:lnTo>
                  <a:lnTo>
                    <a:pt x="99054" y="23900"/>
                  </a:lnTo>
                  <a:lnTo>
                    <a:pt x="99374" y="28312"/>
                  </a:lnTo>
                  <a:lnTo>
                    <a:pt x="99729" y="37341"/>
                  </a:lnTo>
                  <a:lnTo>
                    <a:pt x="99886" y="44530"/>
                  </a:lnTo>
                  <a:lnTo>
                    <a:pt x="99975" y="58482"/>
                  </a:lnTo>
                  <a:lnTo>
                    <a:pt x="98400" y="63749"/>
                  </a:lnTo>
                  <a:lnTo>
                    <a:pt x="95762" y="69165"/>
                  </a:lnTo>
                  <a:lnTo>
                    <a:pt x="92417" y="74681"/>
                  </a:lnTo>
                  <a:lnTo>
                    <a:pt x="89392" y="79311"/>
                  </a:lnTo>
                  <a:lnTo>
                    <a:pt x="86582" y="83350"/>
                  </a:lnTo>
                  <a:lnTo>
                    <a:pt x="83916" y="86995"/>
                  </a:lnTo>
                  <a:lnTo>
                    <a:pt x="81343" y="91330"/>
                  </a:lnTo>
                  <a:lnTo>
                    <a:pt x="78835" y="96126"/>
                  </a:lnTo>
                  <a:lnTo>
                    <a:pt x="76370" y="101227"/>
                  </a:lnTo>
                  <a:lnTo>
                    <a:pt x="71513" y="111976"/>
                  </a:lnTo>
                  <a:lnTo>
                    <a:pt x="69107" y="117509"/>
                  </a:lnTo>
                  <a:lnTo>
                    <a:pt x="67502" y="122150"/>
                  </a:lnTo>
                  <a:lnTo>
                    <a:pt x="66433" y="126197"/>
                  </a:lnTo>
                  <a:lnTo>
                    <a:pt x="65719" y="129847"/>
                  </a:lnTo>
                  <a:lnTo>
                    <a:pt x="64450" y="134186"/>
                  </a:lnTo>
                  <a:lnTo>
                    <a:pt x="62811" y="138983"/>
                  </a:lnTo>
                  <a:lnTo>
                    <a:pt x="60924" y="144087"/>
                  </a:lnTo>
                  <a:lnTo>
                    <a:pt x="59666" y="149394"/>
                  </a:lnTo>
                  <a:lnTo>
                    <a:pt x="58827" y="154837"/>
                  </a:lnTo>
                  <a:lnTo>
                    <a:pt x="58269" y="160370"/>
                  </a:lnTo>
                  <a:lnTo>
                    <a:pt x="57896" y="165012"/>
                  </a:lnTo>
                  <a:lnTo>
                    <a:pt x="57647" y="169059"/>
                  </a:lnTo>
                  <a:lnTo>
                    <a:pt x="57482" y="172710"/>
                  </a:lnTo>
                  <a:lnTo>
                    <a:pt x="57297" y="179306"/>
                  </a:lnTo>
                  <a:lnTo>
                    <a:pt x="57248" y="182398"/>
                  </a:lnTo>
                  <a:lnTo>
                    <a:pt x="58010" y="185412"/>
                  </a:lnTo>
                  <a:lnTo>
                    <a:pt x="60971" y="191301"/>
                  </a:lnTo>
                  <a:lnTo>
                    <a:pt x="62817" y="197094"/>
                  </a:lnTo>
                  <a:lnTo>
                    <a:pt x="63309" y="199972"/>
                  </a:lnTo>
                  <a:lnTo>
                    <a:pt x="64431" y="201891"/>
                  </a:lnTo>
                  <a:lnTo>
                    <a:pt x="65973" y="203170"/>
                  </a:lnTo>
                  <a:lnTo>
                    <a:pt x="67794" y="204023"/>
                  </a:lnTo>
                  <a:lnTo>
                    <a:pt x="71935" y="207510"/>
                  </a:lnTo>
                  <a:lnTo>
                    <a:pt x="74151" y="209774"/>
                  </a:lnTo>
                  <a:lnTo>
                    <a:pt x="76421" y="211283"/>
                  </a:lnTo>
                  <a:lnTo>
                    <a:pt x="78729" y="212289"/>
                  </a:lnTo>
                  <a:lnTo>
                    <a:pt x="81061" y="212959"/>
                  </a:lnTo>
                  <a:lnTo>
                    <a:pt x="84203" y="213406"/>
                  </a:lnTo>
                  <a:lnTo>
                    <a:pt x="87885" y="213704"/>
                  </a:lnTo>
                  <a:lnTo>
                    <a:pt x="95417" y="214036"/>
                  </a:lnTo>
                  <a:lnTo>
                    <a:pt x="101409" y="214183"/>
                  </a:lnTo>
                  <a:lnTo>
                    <a:pt x="113038" y="214266"/>
                  </a:lnTo>
                  <a:lnTo>
                    <a:pt x="116633" y="213325"/>
                  </a:lnTo>
                  <a:lnTo>
                    <a:pt x="119824" y="211745"/>
                  </a:lnTo>
                  <a:lnTo>
                    <a:pt x="122746" y="209740"/>
                  </a:lnTo>
                  <a:lnTo>
                    <a:pt x="125487" y="208402"/>
                  </a:lnTo>
                  <a:lnTo>
                    <a:pt x="128108" y="207511"/>
                  </a:lnTo>
                  <a:lnTo>
                    <a:pt x="130649" y="206917"/>
                  </a:lnTo>
                  <a:lnTo>
                    <a:pt x="133137" y="205568"/>
                  </a:lnTo>
                  <a:lnTo>
                    <a:pt x="135589" y="203716"/>
                  </a:lnTo>
                  <a:lnTo>
                    <a:pt x="142875" y="1971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5"/>
            <p:cNvSpPr/>
            <p:nvPr/>
          </p:nvSpPr>
          <p:spPr>
            <a:xfrm>
              <a:off x="6736556" y="1723072"/>
              <a:ext cx="170228" cy="411481"/>
            </a:xfrm>
            <a:custGeom>
              <a:avLst/>
              <a:gdLst/>
              <a:ahLst/>
              <a:cxnLst/>
              <a:rect l="0" t="0" r="0" b="0"/>
              <a:pathLst>
                <a:path w="170228" h="411481">
                  <a:moveTo>
                    <a:pt x="14287" y="0"/>
                  </a:moveTo>
                  <a:lnTo>
                    <a:pt x="18080" y="0"/>
                  </a:lnTo>
                  <a:lnTo>
                    <a:pt x="20785" y="953"/>
                  </a:lnTo>
                  <a:lnTo>
                    <a:pt x="24175" y="2540"/>
                  </a:lnTo>
                  <a:lnTo>
                    <a:pt x="28023" y="4551"/>
                  </a:lnTo>
                  <a:lnTo>
                    <a:pt x="31382" y="6844"/>
                  </a:lnTo>
                  <a:lnTo>
                    <a:pt x="34415" y="9325"/>
                  </a:lnTo>
                  <a:lnTo>
                    <a:pt x="37231" y="11932"/>
                  </a:lnTo>
                  <a:lnTo>
                    <a:pt x="40695" y="14622"/>
                  </a:lnTo>
                  <a:lnTo>
                    <a:pt x="44593" y="17368"/>
                  </a:lnTo>
                  <a:lnTo>
                    <a:pt x="48778" y="20151"/>
                  </a:lnTo>
                  <a:lnTo>
                    <a:pt x="52362" y="22959"/>
                  </a:lnTo>
                  <a:lnTo>
                    <a:pt x="55546" y="25784"/>
                  </a:lnTo>
                  <a:lnTo>
                    <a:pt x="58462" y="28619"/>
                  </a:lnTo>
                  <a:lnTo>
                    <a:pt x="61993" y="31462"/>
                  </a:lnTo>
                  <a:lnTo>
                    <a:pt x="65935" y="34310"/>
                  </a:lnTo>
                  <a:lnTo>
                    <a:pt x="70151" y="37161"/>
                  </a:lnTo>
                  <a:lnTo>
                    <a:pt x="74549" y="40966"/>
                  </a:lnTo>
                  <a:lnTo>
                    <a:pt x="79068" y="45408"/>
                  </a:lnTo>
                  <a:lnTo>
                    <a:pt x="83668" y="50275"/>
                  </a:lnTo>
                  <a:lnTo>
                    <a:pt x="93013" y="60762"/>
                  </a:lnTo>
                  <a:lnTo>
                    <a:pt x="111947" y="83016"/>
                  </a:lnTo>
                  <a:lnTo>
                    <a:pt x="117493" y="88682"/>
                  </a:lnTo>
                  <a:lnTo>
                    <a:pt x="123573" y="94364"/>
                  </a:lnTo>
                  <a:lnTo>
                    <a:pt x="130007" y="100057"/>
                  </a:lnTo>
                  <a:lnTo>
                    <a:pt x="135090" y="106709"/>
                  </a:lnTo>
                  <a:lnTo>
                    <a:pt x="139273" y="114002"/>
                  </a:lnTo>
                  <a:lnTo>
                    <a:pt x="142855" y="121721"/>
                  </a:lnTo>
                  <a:lnTo>
                    <a:pt x="146830" y="129725"/>
                  </a:lnTo>
                  <a:lnTo>
                    <a:pt x="155481" y="146238"/>
                  </a:lnTo>
                  <a:lnTo>
                    <a:pt x="158423" y="154642"/>
                  </a:lnTo>
                  <a:lnTo>
                    <a:pt x="160384" y="163102"/>
                  </a:lnTo>
                  <a:lnTo>
                    <a:pt x="161691" y="171600"/>
                  </a:lnTo>
                  <a:lnTo>
                    <a:pt x="163357" y="179170"/>
                  </a:lnTo>
                  <a:lnTo>
                    <a:pt x="165261" y="186122"/>
                  </a:lnTo>
                  <a:lnTo>
                    <a:pt x="167324" y="192661"/>
                  </a:lnTo>
                  <a:lnTo>
                    <a:pt x="168699" y="199878"/>
                  </a:lnTo>
                  <a:lnTo>
                    <a:pt x="169616" y="207547"/>
                  </a:lnTo>
                  <a:lnTo>
                    <a:pt x="170227" y="215517"/>
                  </a:lnTo>
                  <a:lnTo>
                    <a:pt x="169841" y="223688"/>
                  </a:lnTo>
                  <a:lnTo>
                    <a:pt x="168789" y="231993"/>
                  </a:lnTo>
                  <a:lnTo>
                    <a:pt x="167295" y="240387"/>
                  </a:lnTo>
                  <a:lnTo>
                    <a:pt x="165505" y="247888"/>
                  </a:lnTo>
                  <a:lnTo>
                    <a:pt x="163518" y="254794"/>
                  </a:lnTo>
                  <a:lnTo>
                    <a:pt x="161399" y="261303"/>
                  </a:lnTo>
                  <a:lnTo>
                    <a:pt x="158399" y="268499"/>
                  </a:lnTo>
                  <a:lnTo>
                    <a:pt x="154812" y="276155"/>
                  </a:lnTo>
                  <a:lnTo>
                    <a:pt x="150833" y="284115"/>
                  </a:lnTo>
                  <a:lnTo>
                    <a:pt x="147387" y="291328"/>
                  </a:lnTo>
                  <a:lnTo>
                    <a:pt x="141441" y="304422"/>
                  </a:lnTo>
                  <a:lnTo>
                    <a:pt x="137950" y="310580"/>
                  </a:lnTo>
                  <a:lnTo>
                    <a:pt x="134036" y="316591"/>
                  </a:lnTo>
                  <a:lnTo>
                    <a:pt x="129838" y="322503"/>
                  </a:lnTo>
                  <a:lnTo>
                    <a:pt x="124659" y="328350"/>
                  </a:lnTo>
                  <a:lnTo>
                    <a:pt x="118824" y="334152"/>
                  </a:lnTo>
                  <a:lnTo>
                    <a:pt x="112553" y="339926"/>
                  </a:lnTo>
                  <a:lnTo>
                    <a:pt x="106786" y="345680"/>
                  </a:lnTo>
                  <a:lnTo>
                    <a:pt x="101353" y="351420"/>
                  </a:lnTo>
                  <a:lnTo>
                    <a:pt x="96144" y="357153"/>
                  </a:lnTo>
                  <a:lnTo>
                    <a:pt x="90290" y="361927"/>
                  </a:lnTo>
                  <a:lnTo>
                    <a:pt x="84005" y="366062"/>
                  </a:lnTo>
                  <a:lnTo>
                    <a:pt x="77435" y="369771"/>
                  </a:lnTo>
                  <a:lnTo>
                    <a:pt x="71467" y="374149"/>
                  </a:lnTo>
                  <a:lnTo>
                    <a:pt x="65900" y="378973"/>
                  </a:lnTo>
                  <a:lnTo>
                    <a:pt x="60603" y="384094"/>
                  </a:lnTo>
                  <a:lnTo>
                    <a:pt x="55483" y="387507"/>
                  </a:lnTo>
                  <a:lnTo>
                    <a:pt x="50483" y="389783"/>
                  </a:lnTo>
                  <a:lnTo>
                    <a:pt x="45561" y="391300"/>
                  </a:lnTo>
                  <a:lnTo>
                    <a:pt x="41486" y="393264"/>
                  </a:lnTo>
                  <a:lnTo>
                    <a:pt x="37977" y="395526"/>
                  </a:lnTo>
                  <a:lnTo>
                    <a:pt x="34843" y="397987"/>
                  </a:lnTo>
                  <a:lnTo>
                    <a:pt x="31166" y="400579"/>
                  </a:lnTo>
                  <a:lnTo>
                    <a:pt x="27128" y="403261"/>
                  </a:lnTo>
                  <a:lnTo>
                    <a:pt x="22848" y="406000"/>
                  </a:lnTo>
                  <a:lnTo>
                    <a:pt x="19200" y="407827"/>
                  </a:lnTo>
                  <a:lnTo>
                    <a:pt x="15975" y="409045"/>
                  </a:lnTo>
                  <a:lnTo>
                    <a:pt x="8888" y="410999"/>
                  </a:lnTo>
                  <a:lnTo>
                    <a:pt x="5802" y="411266"/>
                  </a:lnTo>
                  <a:lnTo>
                    <a:pt x="0" y="4114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6"/>
            <p:cNvSpPr/>
            <p:nvPr/>
          </p:nvSpPr>
          <p:spPr>
            <a:xfrm>
              <a:off x="2821781" y="2194560"/>
              <a:ext cx="4079082" cy="154305"/>
            </a:xfrm>
            <a:custGeom>
              <a:avLst/>
              <a:gdLst/>
              <a:ahLst/>
              <a:cxnLst/>
              <a:rect l="0" t="0" r="0" b="0"/>
              <a:pathLst>
                <a:path w="4079082" h="154305">
                  <a:moveTo>
                    <a:pt x="0" y="128587"/>
                  </a:moveTo>
                  <a:lnTo>
                    <a:pt x="3792" y="128587"/>
                  </a:lnTo>
                  <a:lnTo>
                    <a:pt x="13735" y="124036"/>
                  </a:lnTo>
                  <a:lnTo>
                    <a:pt x="21498" y="119856"/>
                  </a:lnTo>
                  <a:lnTo>
                    <a:pt x="28340" y="115817"/>
                  </a:lnTo>
                  <a:lnTo>
                    <a:pt x="38789" y="113386"/>
                  </a:lnTo>
                  <a:lnTo>
                    <a:pt x="58060" y="109478"/>
                  </a:lnTo>
                  <a:lnTo>
                    <a:pt x="78851" y="104828"/>
                  </a:lnTo>
                  <a:lnTo>
                    <a:pt x="125701" y="100501"/>
                  </a:lnTo>
                  <a:lnTo>
                    <a:pt x="154190" y="96135"/>
                  </a:lnTo>
                  <a:lnTo>
                    <a:pt x="179829" y="92302"/>
                  </a:lnTo>
                  <a:lnTo>
                    <a:pt x="205418" y="87673"/>
                  </a:lnTo>
                  <a:lnTo>
                    <a:pt x="230198" y="83762"/>
                  </a:lnTo>
                  <a:lnTo>
                    <a:pt x="257648" y="79111"/>
                  </a:lnTo>
                  <a:lnTo>
                    <a:pt x="288007" y="75192"/>
                  </a:lnTo>
                  <a:lnTo>
                    <a:pt x="320021" y="70539"/>
                  </a:lnTo>
                  <a:lnTo>
                    <a:pt x="351731" y="66620"/>
                  </a:lnTo>
                  <a:lnTo>
                    <a:pt x="384146" y="61966"/>
                  </a:lnTo>
                  <a:lnTo>
                    <a:pt x="413858" y="58048"/>
                  </a:lnTo>
                  <a:lnTo>
                    <a:pt x="444887" y="53394"/>
                  </a:lnTo>
                  <a:lnTo>
                    <a:pt x="508869" y="49067"/>
                  </a:lnTo>
                  <a:lnTo>
                    <a:pt x="543417" y="44700"/>
                  </a:lnTo>
                  <a:lnTo>
                    <a:pt x="646556" y="40370"/>
                  </a:lnTo>
                  <a:lnTo>
                    <a:pt x="684756" y="36091"/>
                  </a:lnTo>
                  <a:lnTo>
                    <a:pt x="792929" y="31796"/>
                  </a:lnTo>
                  <a:lnTo>
                    <a:pt x="828667" y="27518"/>
                  </a:lnTo>
                  <a:lnTo>
                    <a:pt x="944650" y="25764"/>
                  </a:lnTo>
                  <a:lnTo>
                    <a:pt x="1059249" y="23178"/>
                  </a:lnTo>
                  <a:lnTo>
                    <a:pt x="1098606" y="18932"/>
                  </a:lnTo>
                  <a:lnTo>
                    <a:pt x="1173557" y="14761"/>
                  </a:lnTo>
                  <a:lnTo>
                    <a:pt x="1212908" y="10406"/>
                  </a:lnTo>
                  <a:lnTo>
                    <a:pt x="1336027" y="8620"/>
                  </a:lnTo>
                  <a:lnTo>
                    <a:pt x="1435902" y="4024"/>
                  </a:lnTo>
                  <a:lnTo>
                    <a:pt x="1550194" y="157"/>
                  </a:lnTo>
                  <a:lnTo>
                    <a:pt x="1828505" y="0"/>
                  </a:lnTo>
                  <a:lnTo>
                    <a:pt x="1875367" y="4550"/>
                  </a:lnTo>
                  <a:lnTo>
                    <a:pt x="1999675" y="8415"/>
                  </a:lnTo>
                  <a:lnTo>
                    <a:pt x="2061079" y="13092"/>
                  </a:lnTo>
                  <a:lnTo>
                    <a:pt x="2184363" y="16986"/>
                  </a:lnTo>
                  <a:lnTo>
                    <a:pt x="2339476" y="17142"/>
                  </a:lnTo>
                  <a:lnTo>
                    <a:pt x="2388717" y="21695"/>
                  </a:lnTo>
                  <a:lnTo>
                    <a:pt x="2512937" y="25560"/>
                  </a:lnTo>
                  <a:lnTo>
                    <a:pt x="2664295" y="25714"/>
                  </a:lnTo>
                  <a:lnTo>
                    <a:pt x="2711178" y="30267"/>
                  </a:lnTo>
                  <a:lnTo>
                    <a:pt x="2826620" y="34054"/>
                  </a:lnTo>
                  <a:lnTo>
                    <a:pt x="2909897" y="38809"/>
                  </a:lnTo>
                  <a:lnTo>
                    <a:pt x="3021659" y="43577"/>
                  </a:lnTo>
                  <a:lnTo>
                    <a:pt x="3053755" y="47308"/>
                  </a:lnTo>
                  <a:lnTo>
                    <a:pt x="3118840" y="51572"/>
                  </a:lnTo>
                  <a:lnTo>
                    <a:pt x="3149070" y="55623"/>
                  </a:lnTo>
                  <a:lnTo>
                    <a:pt x="3212985" y="60094"/>
                  </a:lnTo>
                  <a:lnTo>
                    <a:pt x="3245946" y="64173"/>
                  </a:lnTo>
                  <a:lnTo>
                    <a:pt x="3295739" y="71825"/>
                  </a:lnTo>
                  <a:lnTo>
                    <a:pt x="3373351" y="78990"/>
                  </a:lnTo>
                  <a:lnTo>
                    <a:pt x="3422301" y="83729"/>
                  </a:lnTo>
                  <a:lnTo>
                    <a:pt x="3471994" y="87673"/>
                  </a:lnTo>
                  <a:lnTo>
                    <a:pt x="3519791" y="92334"/>
                  </a:lnTo>
                  <a:lnTo>
                    <a:pt x="3566232" y="96256"/>
                  </a:lnTo>
                  <a:lnTo>
                    <a:pt x="3613065" y="100910"/>
                  </a:lnTo>
                  <a:lnTo>
                    <a:pt x="3659221" y="104829"/>
                  </a:lnTo>
                  <a:lnTo>
                    <a:pt x="3705970" y="109483"/>
                  </a:lnTo>
                  <a:lnTo>
                    <a:pt x="3749983" y="113402"/>
                  </a:lnTo>
                  <a:lnTo>
                    <a:pt x="3793188" y="118055"/>
                  </a:lnTo>
                  <a:lnTo>
                    <a:pt x="3836151" y="121974"/>
                  </a:lnTo>
                  <a:lnTo>
                    <a:pt x="3876927" y="126627"/>
                  </a:lnTo>
                  <a:lnTo>
                    <a:pt x="3914144" y="130546"/>
                  </a:lnTo>
                  <a:lnTo>
                    <a:pt x="3948190" y="135200"/>
                  </a:lnTo>
                  <a:lnTo>
                    <a:pt x="3978386" y="139119"/>
                  </a:lnTo>
                  <a:lnTo>
                    <a:pt x="4005325" y="143773"/>
                  </a:lnTo>
                  <a:lnTo>
                    <a:pt x="4037354" y="146426"/>
                  </a:lnTo>
                  <a:lnTo>
                    <a:pt x="4047571" y="150168"/>
                  </a:lnTo>
                  <a:lnTo>
                    <a:pt x="4069066" y="153941"/>
                  </a:lnTo>
                  <a:lnTo>
                    <a:pt x="4079081" y="1543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7"/>
            <p:cNvSpPr/>
            <p:nvPr/>
          </p:nvSpPr>
          <p:spPr>
            <a:xfrm>
              <a:off x="4236243" y="2606039"/>
              <a:ext cx="100014" cy="1"/>
            </a:xfrm>
            <a:custGeom>
              <a:avLst/>
              <a:gdLst/>
              <a:ahLst/>
              <a:cxnLst/>
              <a:rect l="0" t="0" r="0" b="0"/>
              <a:pathLst>
                <a:path w="100014" h="1">
                  <a:moveTo>
                    <a:pt x="0" y="0"/>
                  </a:moveTo>
                  <a:lnTo>
                    <a:pt x="1000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8"/>
            <p:cNvSpPr/>
            <p:nvPr/>
          </p:nvSpPr>
          <p:spPr>
            <a:xfrm>
              <a:off x="4573313" y="2468880"/>
              <a:ext cx="112951" cy="239986"/>
            </a:xfrm>
            <a:custGeom>
              <a:avLst/>
              <a:gdLst/>
              <a:ahLst/>
              <a:cxnLst/>
              <a:rect l="0" t="0" r="0" b="0"/>
              <a:pathLst>
                <a:path w="112951" h="239986">
                  <a:moveTo>
                    <a:pt x="27262" y="0"/>
                  </a:moveTo>
                  <a:lnTo>
                    <a:pt x="20412" y="8219"/>
                  </a:lnTo>
                  <a:lnTo>
                    <a:pt x="22366" y="10955"/>
                  </a:lnTo>
                  <a:lnTo>
                    <a:pt x="23997" y="13018"/>
                  </a:lnTo>
                  <a:lnTo>
                    <a:pt x="24292" y="15346"/>
                  </a:lnTo>
                  <a:lnTo>
                    <a:pt x="23694" y="17851"/>
                  </a:lnTo>
                  <a:lnTo>
                    <a:pt x="22503" y="20473"/>
                  </a:lnTo>
                  <a:lnTo>
                    <a:pt x="21178" y="25926"/>
                  </a:lnTo>
                  <a:lnTo>
                    <a:pt x="20589" y="32478"/>
                  </a:lnTo>
                  <a:lnTo>
                    <a:pt x="20432" y="36892"/>
                  </a:lnTo>
                  <a:lnTo>
                    <a:pt x="20327" y="41739"/>
                  </a:lnTo>
                  <a:lnTo>
                    <a:pt x="19464" y="46876"/>
                  </a:lnTo>
                  <a:lnTo>
                    <a:pt x="18095" y="52206"/>
                  </a:lnTo>
                  <a:lnTo>
                    <a:pt x="16388" y="57664"/>
                  </a:lnTo>
                  <a:lnTo>
                    <a:pt x="15250" y="64160"/>
                  </a:lnTo>
                  <a:lnTo>
                    <a:pt x="14492" y="71348"/>
                  </a:lnTo>
                  <a:lnTo>
                    <a:pt x="13986" y="78998"/>
                  </a:lnTo>
                  <a:lnTo>
                    <a:pt x="12855" y="86003"/>
                  </a:lnTo>
                  <a:lnTo>
                    <a:pt x="11307" y="92577"/>
                  </a:lnTo>
                  <a:lnTo>
                    <a:pt x="9481" y="98866"/>
                  </a:lnTo>
                  <a:lnTo>
                    <a:pt x="7470" y="104963"/>
                  </a:lnTo>
                  <a:lnTo>
                    <a:pt x="5336" y="110933"/>
                  </a:lnTo>
                  <a:lnTo>
                    <a:pt x="3120" y="116817"/>
                  </a:lnTo>
                  <a:lnTo>
                    <a:pt x="1642" y="122646"/>
                  </a:lnTo>
                  <a:lnTo>
                    <a:pt x="657" y="128436"/>
                  </a:lnTo>
                  <a:lnTo>
                    <a:pt x="0" y="134202"/>
                  </a:lnTo>
                  <a:lnTo>
                    <a:pt x="356" y="139950"/>
                  </a:lnTo>
                  <a:lnTo>
                    <a:pt x="1387" y="145687"/>
                  </a:lnTo>
                  <a:lnTo>
                    <a:pt x="2868" y="151418"/>
                  </a:lnTo>
                  <a:lnTo>
                    <a:pt x="3856" y="157142"/>
                  </a:lnTo>
                  <a:lnTo>
                    <a:pt x="4514" y="162864"/>
                  </a:lnTo>
                  <a:lnTo>
                    <a:pt x="4953" y="168583"/>
                  </a:lnTo>
                  <a:lnTo>
                    <a:pt x="6039" y="174301"/>
                  </a:lnTo>
                  <a:lnTo>
                    <a:pt x="7557" y="180018"/>
                  </a:lnTo>
                  <a:lnTo>
                    <a:pt x="9363" y="185734"/>
                  </a:lnTo>
                  <a:lnTo>
                    <a:pt x="10566" y="191450"/>
                  </a:lnTo>
                  <a:lnTo>
                    <a:pt x="11369" y="197166"/>
                  </a:lnTo>
                  <a:lnTo>
                    <a:pt x="11904" y="202881"/>
                  </a:lnTo>
                  <a:lnTo>
                    <a:pt x="13848" y="207644"/>
                  </a:lnTo>
                  <a:lnTo>
                    <a:pt x="16732" y="211772"/>
                  </a:lnTo>
                  <a:lnTo>
                    <a:pt x="20243" y="215476"/>
                  </a:lnTo>
                  <a:lnTo>
                    <a:pt x="26258" y="222132"/>
                  </a:lnTo>
                  <a:lnTo>
                    <a:pt x="34108" y="231234"/>
                  </a:lnTo>
                  <a:lnTo>
                    <a:pt x="36589" y="234166"/>
                  </a:lnTo>
                  <a:lnTo>
                    <a:pt x="39036" y="236121"/>
                  </a:lnTo>
                  <a:lnTo>
                    <a:pt x="41461" y="237424"/>
                  </a:lnTo>
                  <a:lnTo>
                    <a:pt x="43872" y="238292"/>
                  </a:lnTo>
                  <a:lnTo>
                    <a:pt x="46273" y="238871"/>
                  </a:lnTo>
                  <a:lnTo>
                    <a:pt x="48666" y="239257"/>
                  </a:lnTo>
                  <a:lnTo>
                    <a:pt x="51057" y="239515"/>
                  </a:lnTo>
                  <a:lnTo>
                    <a:pt x="54238" y="239686"/>
                  </a:lnTo>
                  <a:lnTo>
                    <a:pt x="65506" y="239928"/>
                  </a:lnTo>
                  <a:lnTo>
                    <a:pt x="71512" y="239985"/>
                  </a:lnTo>
                  <a:lnTo>
                    <a:pt x="74224" y="239047"/>
                  </a:lnTo>
                  <a:lnTo>
                    <a:pt x="76826" y="237469"/>
                  </a:lnTo>
                  <a:lnTo>
                    <a:pt x="79354" y="235465"/>
                  </a:lnTo>
                  <a:lnTo>
                    <a:pt x="81834" y="233177"/>
                  </a:lnTo>
                  <a:lnTo>
                    <a:pt x="84281" y="230699"/>
                  </a:lnTo>
                  <a:lnTo>
                    <a:pt x="86706" y="228094"/>
                  </a:lnTo>
                  <a:lnTo>
                    <a:pt x="91516" y="222660"/>
                  </a:lnTo>
                  <a:lnTo>
                    <a:pt x="105840" y="205720"/>
                  </a:lnTo>
                  <a:lnTo>
                    <a:pt x="108222" y="202869"/>
                  </a:lnTo>
                  <a:lnTo>
                    <a:pt x="109810" y="199063"/>
                  </a:lnTo>
                  <a:lnTo>
                    <a:pt x="110869" y="194621"/>
                  </a:lnTo>
                  <a:lnTo>
                    <a:pt x="111575" y="189755"/>
                  </a:lnTo>
                  <a:lnTo>
                    <a:pt x="112045" y="185558"/>
                  </a:lnTo>
                  <a:lnTo>
                    <a:pt x="112569" y="178355"/>
                  </a:lnTo>
                  <a:lnTo>
                    <a:pt x="112801" y="171979"/>
                  </a:lnTo>
                  <a:lnTo>
                    <a:pt x="112931" y="163034"/>
                  </a:lnTo>
                  <a:lnTo>
                    <a:pt x="112950" y="160124"/>
                  </a:lnTo>
                  <a:lnTo>
                    <a:pt x="112169" y="157232"/>
                  </a:lnTo>
                  <a:lnTo>
                    <a:pt x="109184" y="151478"/>
                  </a:lnTo>
                  <a:lnTo>
                    <a:pt x="107276" y="149563"/>
                  </a:lnTo>
                  <a:lnTo>
                    <a:pt x="105211" y="148286"/>
                  </a:lnTo>
                  <a:lnTo>
                    <a:pt x="103041" y="147435"/>
                  </a:lnTo>
                  <a:lnTo>
                    <a:pt x="100800" y="146867"/>
                  </a:lnTo>
                  <a:lnTo>
                    <a:pt x="98512" y="146489"/>
                  </a:lnTo>
                  <a:lnTo>
                    <a:pt x="96194" y="146236"/>
                  </a:lnTo>
                  <a:lnTo>
                    <a:pt x="93060" y="146069"/>
                  </a:lnTo>
                  <a:lnTo>
                    <a:pt x="85346" y="145881"/>
                  </a:lnTo>
                  <a:lnTo>
                    <a:pt x="81859" y="146784"/>
                  </a:lnTo>
                  <a:lnTo>
                    <a:pt x="78741" y="148339"/>
                  </a:lnTo>
                  <a:lnTo>
                    <a:pt x="75869" y="150327"/>
                  </a:lnTo>
                  <a:lnTo>
                    <a:pt x="73160" y="152605"/>
                  </a:lnTo>
                  <a:lnTo>
                    <a:pt x="70560" y="155077"/>
                  </a:lnTo>
                  <a:lnTo>
                    <a:pt x="68034" y="157677"/>
                  </a:lnTo>
                  <a:lnTo>
                    <a:pt x="64762" y="160363"/>
                  </a:lnTo>
                  <a:lnTo>
                    <a:pt x="60993" y="163106"/>
                  </a:lnTo>
                  <a:lnTo>
                    <a:pt x="56893" y="165887"/>
                  </a:lnTo>
                  <a:lnTo>
                    <a:pt x="53366" y="168694"/>
                  </a:lnTo>
                  <a:lnTo>
                    <a:pt x="50221" y="171517"/>
                  </a:lnTo>
                  <a:lnTo>
                    <a:pt x="47330" y="174352"/>
                  </a:lnTo>
                  <a:lnTo>
                    <a:pt x="44609" y="177195"/>
                  </a:lnTo>
                  <a:lnTo>
                    <a:pt x="42002" y="180042"/>
                  </a:lnTo>
                  <a:lnTo>
                    <a:pt x="36988" y="185746"/>
                  </a:lnTo>
                  <a:lnTo>
                    <a:pt x="32114" y="191456"/>
                  </a:lnTo>
                  <a:lnTo>
                    <a:pt x="30496" y="194312"/>
                  </a:lnTo>
                  <a:lnTo>
                    <a:pt x="28699" y="200026"/>
                  </a:lnTo>
                  <a:lnTo>
                    <a:pt x="25784" y="205740"/>
                  </a:lnTo>
                  <a:lnTo>
                    <a:pt x="27262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9"/>
            <p:cNvSpPr/>
            <p:nvPr/>
          </p:nvSpPr>
          <p:spPr>
            <a:xfrm>
              <a:off x="865386" y="3094672"/>
              <a:ext cx="191890" cy="8574"/>
            </a:xfrm>
            <a:custGeom>
              <a:avLst/>
              <a:gdLst/>
              <a:ahLst/>
              <a:cxnLst/>
              <a:rect l="0" t="0" r="0" b="0"/>
              <a:pathLst>
                <a:path w="191890" h="8574">
                  <a:moveTo>
                    <a:pt x="6151" y="8573"/>
                  </a:moveTo>
                  <a:lnTo>
                    <a:pt x="0" y="8573"/>
                  </a:lnTo>
                  <a:lnTo>
                    <a:pt x="118103" y="8573"/>
                  </a:lnTo>
                  <a:lnTo>
                    <a:pt x="122061" y="7620"/>
                  </a:lnTo>
                  <a:lnTo>
                    <a:pt x="125493" y="6033"/>
                  </a:lnTo>
                  <a:lnTo>
                    <a:pt x="128575" y="4022"/>
                  </a:lnTo>
                  <a:lnTo>
                    <a:pt x="132217" y="2681"/>
                  </a:lnTo>
                  <a:lnTo>
                    <a:pt x="136233" y="1788"/>
                  </a:lnTo>
                  <a:lnTo>
                    <a:pt x="140497" y="1192"/>
                  </a:lnTo>
                  <a:lnTo>
                    <a:pt x="144927" y="795"/>
                  </a:lnTo>
                  <a:lnTo>
                    <a:pt x="149469" y="530"/>
                  </a:lnTo>
                  <a:lnTo>
                    <a:pt x="158748" y="235"/>
                  </a:lnTo>
                  <a:lnTo>
                    <a:pt x="19188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50"/>
            <p:cNvSpPr/>
            <p:nvPr/>
          </p:nvSpPr>
          <p:spPr>
            <a:xfrm>
              <a:off x="1307723" y="2948939"/>
              <a:ext cx="199609" cy="145731"/>
            </a:xfrm>
            <a:custGeom>
              <a:avLst/>
              <a:gdLst/>
              <a:ahLst/>
              <a:cxnLst/>
              <a:rect l="0" t="0" r="0" b="0"/>
              <a:pathLst>
                <a:path w="199609" h="145731">
                  <a:moveTo>
                    <a:pt x="42445" y="0"/>
                  </a:moveTo>
                  <a:lnTo>
                    <a:pt x="38653" y="0"/>
                  </a:lnTo>
                  <a:lnTo>
                    <a:pt x="37536" y="953"/>
                  </a:lnTo>
                  <a:lnTo>
                    <a:pt x="36791" y="2540"/>
                  </a:lnTo>
                  <a:lnTo>
                    <a:pt x="35596" y="7381"/>
                  </a:lnTo>
                  <a:lnTo>
                    <a:pt x="35432" y="10584"/>
                  </a:lnTo>
                  <a:lnTo>
                    <a:pt x="35389" y="12771"/>
                  </a:lnTo>
                  <a:lnTo>
                    <a:pt x="36153" y="15182"/>
                  </a:lnTo>
                  <a:lnTo>
                    <a:pt x="37457" y="17741"/>
                  </a:lnTo>
                  <a:lnTo>
                    <a:pt x="39120" y="20400"/>
                  </a:lnTo>
                  <a:lnTo>
                    <a:pt x="40228" y="23125"/>
                  </a:lnTo>
                  <a:lnTo>
                    <a:pt x="40967" y="25895"/>
                  </a:lnTo>
                  <a:lnTo>
                    <a:pt x="41460" y="28693"/>
                  </a:lnTo>
                  <a:lnTo>
                    <a:pt x="40995" y="31511"/>
                  </a:lnTo>
                  <a:lnTo>
                    <a:pt x="39891" y="34343"/>
                  </a:lnTo>
                  <a:lnTo>
                    <a:pt x="38361" y="37183"/>
                  </a:lnTo>
                  <a:lnTo>
                    <a:pt x="37341" y="40029"/>
                  </a:lnTo>
                  <a:lnTo>
                    <a:pt x="36661" y="42878"/>
                  </a:lnTo>
                  <a:lnTo>
                    <a:pt x="36208" y="45731"/>
                  </a:lnTo>
                  <a:lnTo>
                    <a:pt x="35112" y="49537"/>
                  </a:lnTo>
                  <a:lnTo>
                    <a:pt x="33588" y="53980"/>
                  </a:lnTo>
                  <a:lnTo>
                    <a:pt x="31778" y="58847"/>
                  </a:lnTo>
                  <a:lnTo>
                    <a:pt x="29777" y="63044"/>
                  </a:lnTo>
                  <a:lnTo>
                    <a:pt x="27650" y="66794"/>
                  </a:lnTo>
                  <a:lnTo>
                    <a:pt x="25438" y="70247"/>
                  </a:lnTo>
                  <a:lnTo>
                    <a:pt x="23170" y="74454"/>
                  </a:lnTo>
                  <a:lnTo>
                    <a:pt x="20864" y="79164"/>
                  </a:lnTo>
                  <a:lnTo>
                    <a:pt x="18532" y="84208"/>
                  </a:lnTo>
                  <a:lnTo>
                    <a:pt x="16185" y="88524"/>
                  </a:lnTo>
                  <a:lnTo>
                    <a:pt x="13826" y="92354"/>
                  </a:lnTo>
                  <a:lnTo>
                    <a:pt x="11459" y="95860"/>
                  </a:lnTo>
                  <a:lnTo>
                    <a:pt x="9088" y="99149"/>
                  </a:lnTo>
                  <a:lnTo>
                    <a:pt x="6713" y="102294"/>
                  </a:lnTo>
                  <a:lnTo>
                    <a:pt x="4336" y="105344"/>
                  </a:lnTo>
                  <a:lnTo>
                    <a:pt x="2752" y="108330"/>
                  </a:lnTo>
                  <a:lnTo>
                    <a:pt x="1695" y="111272"/>
                  </a:lnTo>
                  <a:lnTo>
                    <a:pt x="991" y="114187"/>
                  </a:lnTo>
                  <a:lnTo>
                    <a:pt x="522" y="117082"/>
                  </a:lnTo>
                  <a:lnTo>
                    <a:pt x="209" y="119965"/>
                  </a:lnTo>
                  <a:lnTo>
                    <a:pt x="0" y="122839"/>
                  </a:lnTo>
                  <a:lnTo>
                    <a:pt x="655" y="125708"/>
                  </a:lnTo>
                  <a:lnTo>
                    <a:pt x="1885" y="128573"/>
                  </a:lnTo>
                  <a:lnTo>
                    <a:pt x="5770" y="135464"/>
                  </a:lnTo>
                  <a:lnTo>
                    <a:pt x="8418" y="138946"/>
                  </a:lnTo>
                  <a:lnTo>
                    <a:pt x="10236" y="141209"/>
                  </a:lnTo>
                  <a:lnTo>
                    <a:pt x="12241" y="142717"/>
                  </a:lnTo>
                  <a:lnTo>
                    <a:pt x="16586" y="144392"/>
                  </a:lnTo>
                  <a:lnTo>
                    <a:pt x="19649" y="144839"/>
                  </a:lnTo>
                  <a:lnTo>
                    <a:pt x="23279" y="145137"/>
                  </a:lnTo>
                  <a:lnTo>
                    <a:pt x="27286" y="145336"/>
                  </a:lnTo>
                  <a:lnTo>
                    <a:pt x="35973" y="145556"/>
                  </a:lnTo>
                  <a:lnTo>
                    <a:pt x="86731" y="145730"/>
                  </a:lnTo>
                  <a:lnTo>
                    <a:pt x="92606" y="144778"/>
                  </a:lnTo>
                  <a:lnTo>
                    <a:pt x="98111" y="143192"/>
                  </a:lnTo>
                  <a:lnTo>
                    <a:pt x="103368" y="141181"/>
                  </a:lnTo>
                  <a:lnTo>
                    <a:pt x="109254" y="139841"/>
                  </a:lnTo>
                  <a:lnTo>
                    <a:pt x="115560" y="138948"/>
                  </a:lnTo>
                  <a:lnTo>
                    <a:pt x="122145" y="138352"/>
                  </a:lnTo>
                  <a:lnTo>
                    <a:pt x="128916" y="137002"/>
                  </a:lnTo>
                  <a:lnTo>
                    <a:pt x="135811" y="135150"/>
                  </a:lnTo>
                  <a:lnTo>
                    <a:pt x="142789" y="132963"/>
                  </a:lnTo>
                  <a:lnTo>
                    <a:pt x="149029" y="131504"/>
                  </a:lnTo>
                  <a:lnTo>
                    <a:pt x="154776" y="130532"/>
                  </a:lnTo>
                  <a:lnTo>
                    <a:pt x="160195" y="129884"/>
                  </a:lnTo>
                  <a:lnTo>
                    <a:pt x="165395" y="128499"/>
                  </a:lnTo>
                  <a:lnTo>
                    <a:pt x="170449" y="126624"/>
                  </a:lnTo>
                  <a:lnTo>
                    <a:pt x="175406" y="124421"/>
                  </a:lnTo>
                  <a:lnTo>
                    <a:pt x="179505" y="122952"/>
                  </a:lnTo>
                  <a:lnTo>
                    <a:pt x="183031" y="121974"/>
                  </a:lnTo>
                  <a:lnTo>
                    <a:pt x="186175" y="121321"/>
                  </a:lnTo>
                  <a:lnTo>
                    <a:pt x="191786" y="118056"/>
                  </a:lnTo>
                  <a:lnTo>
                    <a:pt x="199608" y="11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1"/>
            <p:cNvSpPr/>
            <p:nvPr/>
          </p:nvSpPr>
          <p:spPr>
            <a:xfrm>
              <a:off x="1460358" y="2966085"/>
              <a:ext cx="25543" cy="282893"/>
            </a:xfrm>
            <a:custGeom>
              <a:avLst/>
              <a:gdLst/>
              <a:ahLst/>
              <a:cxnLst/>
              <a:rect l="0" t="0" r="0" b="0"/>
              <a:pathLst>
                <a:path w="25543" h="282893">
                  <a:moveTo>
                    <a:pt x="18398" y="0"/>
                  </a:moveTo>
                  <a:lnTo>
                    <a:pt x="7549" y="0"/>
                  </a:lnTo>
                  <a:lnTo>
                    <a:pt x="6402" y="952"/>
                  </a:lnTo>
                  <a:lnTo>
                    <a:pt x="5638" y="2540"/>
                  </a:lnTo>
                  <a:lnTo>
                    <a:pt x="5129" y="4551"/>
                  </a:lnTo>
                  <a:lnTo>
                    <a:pt x="4412" y="11931"/>
                  </a:lnTo>
                  <a:lnTo>
                    <a:pt x="4200" y="20151"/>
                  </a:lnTo>
                  <a:lnTo>
                    <a:pt x="4137" y="33170"/>
                  </a:lnTo>
                  <a:lnTo>
                    <a:pt x="3334" y="37353"/>
                  </a:lnTo>
                  <a:lnTo>
                    <a:pt x="2005" y="41094"/>
                  </a:lnTo>
                  <a:lnTo>
                    <a:pt x="326" y="44541"/>
                  </a:lnTo>
                  <a:lnTo>
                    <a:pt x="0" y="48744"/>
                  </a:lnTo>
                  <a:lnTo>
                    <a:pt x="576" y="53451"/>
                  </a:lnTo>
                  <a:lnTo>
                    <a:pt x="1754" y="58494"/>
                  </a:lnTo>
                  <a:lnTo>
                    <a:pt x="2539" y="64713"/>
                  </a:lnTo>
                  <a:lnTo>
                    <a:pt x="3063" y="71717"/>
                  </a:lnTo>
                  <a:lnTo>
                    <a:pt x="3412" y="79244"/>
                  </a:lnTo>
                  <a:lnTo>
                    <a:pt x="3800" y="92687"/>
                  </a:lnTo>
                  <a:lnTo>
                    <a:pt x="4049" y="116839"/>
                  </a:lnTo>
                  <a:lnTo>
                    <a:pt x="4105" y="155970"/>
                  </a:lnTo>
                  <a:lnTo>
                    <a:pt x="4901" y="163035"/>
                  </a:lnTo>
                  <a:lnTo>
                    <a:pt x="6224" y="169650"/>
                  </a:lnTo>
                  <a:lnTo>
                    <a:pt x="7901" y="175965"/>
                  </a:lnTo>
                  <a:lnTo>
                    <a:pt x="9018" y="182080"/>
                  </a:lnTo>
                  <a:lnTo>
                    <a:pt x="9764" y="188062"/>
                  </a:lnTo>
                  <a:lnTo>
                    <a:pt x="10260" y="193954"/>
                  </a:lnTo>
                  <a:lnTo>
                    <a:pt x="10592" y="199788"/>
                  </a:lnTo>
                  <a:lnTo>
                    <a:pt x="10813" y="205582"/>
                  </a:lnTo>
                  <a:lnTo>
                    <a:pt x="11058" y="217100"/>
                  </a:lnTo>
                  <a:lnTo>
                    <a:pt x="11246" y="255506"/>
                  </a:lnTo>
                  <a:lnTo>
                    <a:pt x="12043" y="259872"/>
                  </a:lnTo>
                  <a:lnTo>
                    <a:pt x="13367" y="263736"/>
                  </a:lnTo>
                  <a:lnTo>
                    <a:pt x="17404" y="272229"/>
                  </a:lnTo>
                  <a:lnTo>
                    <a:pt x="18529" y="273878"/>
                  </a:lnTo>
                  <a:lnTo>
                    <a:pt x="20073" y="275931"/>
                  </a:lnTo>
                  <a:lnTo>
                    <a:pt x="25542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2"/>
            <p:cNvSpPr/>
            <p:nvPr/>
          </p:nvSpPr>
          <p:spPr>
            <a:xfrm>
              <a:off x="1636006" y="2932183"/>
              <a:ext cx="199519" cy="273888"/>
            </a:xfrm>
            <a:custGeom>
              <a:avLst/>
              <a:gdLst/>
              <a:ahLst/>
              <a:cxnLst/>
              <a:rect l="0" t="0" r="0" b="0"/>
              <a:pathLst>
                <a:path w="199519" h="273888">
                  <a:moveTo>
                    <a:pt x="14200" y="42474"/>
                  </a:moveTo>
                  <a:lnTo>
                    <a:pt x="7143" y="42474"/>
                  </a:lnTo>
                  <a:lnTo>
                    <a:pt x="10874" y="47025"/>
                  </a:lnTo>
                  <a:lnTo>
                    <a:pt x="11983" y="49318"/>
                  </a:lnTo>
                  <a:lnTo>
                    <a:pt x="13215" y="54406"/>
                  </a:lnTo>
                  <a:lnTo>
                    <a:pt x="12749" y="57096"/>
                  </a:lnTo>
                  <a:lnTo>
                    <a:pt x="9096" y="65433"/>
                  </a:lnTo>
                  <a:lnTo>
                    <a:pt x="7963" y="71093"/>
                  </a:lnTo>
                  <a:lnTo>
                    <a:pt x="7459" y="79324"/>
                  </a:lnTo>
                  <a:lnTo>
                    <a:pt x="7175" y="92127"/>
                  </a:lnTo>
                  <a:lnTo>
                    <a:pt x="7136" y="95579"/>
                  </a:lnTo>
                  <a:lnTo>
                    <a:pt x="6315" y="99785"/>
                  </a:lnTo>
                  <a:lnTo>
                    <a:pt x="4975" y="104494"/>
                  </a:lnTo>
                  <a:lnTo>
                    <a:pt x="3287" y="109538"/>
                  </a:lnTo>
                  <a:lnTo>
                    <a:pt x="2163" y="114806"/>
                  </a:lnTo>
                  <a:lnTo>
                    <a:pt x="1413" y="120223"/>
                  </a:lnTo>
                  <a:lnTo>
                    <a:pt x="913" y="125739"/>
                  </a:lnTo>
                  <a:lnTo>
                    <a:pt x="579" y="131322"/>
                  </a:lnTo>
                  <a:lnTo>
                    <a:pt x="357" y="136948"/>
                  </a:lnTo>
                  <a:lnTo>
                    <a:pt x="110" y="149233"/>
                  </a:lnTo>
                  <a:lnTo>
                    <a:pt x="0" y="164217"/>
                  </a:lnTo>
                  <a:lnTo>
                    <a:pt x="765" y="172214"/>
                  </a:lnTo>
                  <a:lnTo>
                    <a:pt x="2068" y="180402"/>
                  </a:lnTo>
                  <a:lnTo>
                    <a:pt x="3731" y="188719"/>
                  </a:lnTo>
                  <a:lnTo>
                    <a:pt x="4839" y="196168"/>
                  </a:lnTo>
                  <a:lnTo>
                    <a:pt x="5578" y="203039"/>
                  </a:lnTo>
                  <a:lnTo>
                    <a:pt x="6071" y="209525"/>
                  </a:lnTo>
                  <a:lnTo>
                    <a:pt x="7193" y="215754"/>
                  </a:lnTo>
                  <a:lnTo>
                    <a:pt x="8735" y="221812"/>
                  </a:lnTo>
                  <a:lnTo>
                    <a:pt x="10557" y="227755"/>
                  </a:lnTo>
                  <a:lnTo>
                    <a:pt x="12565" y="232670"/>
                  </a:lnTo>
                  <a:lnTo>
                    <a:pt x="16913" y="240671"/>
                  </a:lnTo>
                  <a:lnTo>
                    <a:pt x="21491" y="247401"/>
                  </a:lnTo>
                  <a:lnTo>
                    <a:pt x="26171" y="253568"/>
                  </a:lnTo>
                  <a:lnTo>
                    <a:pt x="33269" y="262395"/>
                  </a:lnTo>
                  <a:lnTo>
                    <a:pt x="38021" y="268169"/>
                  </a:lnTo>
                  <a:lnTo>
                    <a:pt x="40399" y="270090"/>
                  </a:lnTo>
                  <a:lnTo>
                    <a:pt x="45159" y="272224"/>
                  </a:lnTo>
                  <a:lnTo>
                    <a:pt x="49920" y="273173"/>
                  </a:lnTo>
                  <a:lnTo>
                    <a:pt x="55475" y="273594"/>
                  </a:lnTo>
                  <a:lnTo>
                    <a:pt x="63236" y="273782"/>
                  </a:lnTo>
                  <a:lnTo>
                    <a:pt x="76530" y="273887"/>
                  </a:lnTo>
                  <a:lnTo>
                    <a:pt x="81153" y="272950"/>
                  </a:lnTo>
                  <a:lnTo>
                    <a:pt x="85823" y="271372"/>
                  </a:lnTo>
                  <a:lnTo>
                    <a:pt x="90524" y="269368"/>
                  </a:lnTo>
                  <a:lnTo>
                    <a:pt x="95245" y="267079"/>
                  </a:lnTo>
                  <a:lnTo>
                    <a:pt x="99980" y="264601"/>
                  </a:lnTo>
                  <a:lnTo>
                    <a:pt x="109474" y="259307"/>
                  </a:lnTo>
                  <a:lnTo>
                    <a:pt x="133265" y="245312"/>
                  </a:lnTo>
                  <a:lnTo>
                    <a:pt x="137233" y="241517"/>
                  </a:lnTo>
                  <a:lnTo>
                    <a:pt x="140672" y="237082"/>
                  </a:lnTo>
                  <a:lnTo>
                    <a:pt x="143758" y="232220"/>
                  </a:lnTo>
                  <a:lnTo>
                    <a:pt x="147403" y="227074"/>
                  </a:lnTo>
                  <a:lnTo>
                    <a:pt x="151421" y="221738"/>
                  </a:lnTo>
                  <a:lnTo>
                    <a:pt x="162543" y="207667"/>
                  </a:lnTo>
                  <a:lnTo>
                    <a:pt x="168236" y="199713"/>
                  </a:lnTo>
                  <a:lnTo>
                    <a:pt x="170866" y="194925"/>
                  </a:lnTo>
                  <a:lnTo>
                    <a:pt x="173413" y="189828"/>
                  </a:lnTo>
                  <a:lnTo>
                    <a:pt x="175904" y="184525"/>
                  </a:lnTo>
                  <a:lnTo>
                    <a:pt x="180789" y="173553"/>
                  </a:lnTo>
                  <a:lnTo>
                    <a:pt x="183203" y="168912"/>
                  </a:lnTo>
                  <a:lnTo>
                    <a:pt x="188002" y="161216"/>
                  </a:lnTo>
                  <a:lnTo>
                    <a:pt x="190393" y="156878"/>
                  </a:lnTo>
                  <a:lnTo>
                    <a:pt x="192780" y="152081"/>
                  </a:lnTo>
                  <a:lnTo>
                    <a:pt x="195166" y="146978"/>
                  </a:lnTo>
                  <a:lnTo>
                    <a:pt x="196756" y="141671"/>
                  </a:lnTo>
                  <a:lnTo>
                    <a:pt x="197816" y="136228"/>
                  </a:lnTo>
                  <a:lnTo>
                    <a:pt x="198523" y="130694"/>
                  </a:lnTo>
                  <a:lnTo>
                    <a:pt x="198995" y="125100"/>
                  </a:lnTo>
                  <a:lnTo>
                    <a:pt x="199309" y="119466"/>
                  </a:lnTo>
                  <a:lnTo>
                    <a:pt x="199518" y="113804"/>
                  </a:lnTo>
                  <a:lnTo>
                    <a:pt x="198864" y="108125"/>
                  </a:lnTo>
                  <a:lnTo>
                    <a:pt x="197634" y="102434"/>
                  </a:lnTo>
                  <a:lnTo>
                    <a:pt x="196021" y="96735"/>
                  </a:lnTo>
                  <a:lnTo>
                    <a:pt x="194151" y="91983"/>
                  </a:lnTo>
                  <a:lnTo>
                    <a:pt x="187728" y="79792"/>
                  </a:lnTo>
                  <a:lnTo>
                    <a:pt x="185447" y="74973"/>
                  </a:lnTo>
                  <a:lnTo>
                    <a:pt x="180797" y="64538"/>
                  </a:lnTo>
                  <a:lnTo>
                    <a:pt x="176085" y="53550"/>
                  </a:lnTo>
                  <a:lnTo>
                    <a:pt x="172129" y="48905"/>
                  </a:lnTo>
                  <a:lnTo>
                    <a:pt x="167111" y="44857"/>
                  </a:lnTo>
                  <a:lnTo>
                    <a:pt x="161384" y="41205"/>
                  </a:lnTo>
                  <a:lnTo>
                    <a:pt x="156773" y="37818"/>
                  </a:lnTo>
                  <a:lnTo>
                    <a:pt x="152905" y="34608"/>
                  </a:lnTo>
                  <a:lnTo>
                    <a:pt x="149532" y="31515"/>
                  </a:lnTo>
                  <a:lnTo>
                    <a:pt x="145696" y="28500"/>
                  </a:lnTo>
                  <a:lnTo>
                    <a:pt x="141552" y="25538"/>
                  </a:lnTo>
                  <a:lnTo>
                    <a:pt x="137201" y="22611"/>
                  </a:lnTo>
                  <a:lnTo>
                    <a:pt x="132713" y="20660"/>
                  </a:lnTo>
                  <a:lnTo>
                    <a:pt x="128133" y="19359"/>
                  </a:lnTo>
                  <a:lnTo>
                    <a:pt x="123493" y="18491"/>
                  </a:lnTo>
                  <a:lnTo>
                    <a:pt x="118812" y="16961"/>
                  </a:lnTo>
                  <a:lnTo>
                    <a:pt x="114104" y="14988"/>
                  </a:lnTo>
                  <a:lnTo>
                    <a:pt x="109377" y="12720"/>
                  </a:lnTo>
                  <a:lnTo>
                    <a:pt x="105433" y="11208"/>
                  </a:lnTo>
                  <a:lnTo>
                    <a:pt x="102009" y="10200"/>
                  </a:lnTo>
                  <a:lnTo>
                    <a:pt x="98933" y="9528"/>
                  </a:lnTo>
                  <a:lnTo>
                    <a:pt x="95295" y="8128"/>
                  </a:lnTo>
                  <a:lnTo>
                    <a:pt x="91282" y="6241"/>
                  </a:lnTo>
                  <a:lnTo>
                    <a:pt x="87019" y="4031"/>
                  </a:lnTo>
                  <a:lnTo>
                    <a:pt x="82590" y="2558"/>
                  </a:lnTo>
                  <a:lnTo>
                    <a:pt x="78049" y="1576"/>
                  </a:lnTo>
                  <a:lnTo>
                    <a:pt x="73435" y="921"/>
                  </a:lnTo>
                  <a:lnTo>
                    <a:pt x="69565" y="485"/>
                  </a:lnTo>
                  <a:lnTo>
                    <a:pt x="66191" y="194"/>
                  </a:lnTo>
                  <a:lnTo>
                    <a:pt x="63148" y="0"/>
                  </a:lnTo>
                  <a:lnTo>
                    <a:pt x="60326" y="823"/>
                  </a:lnTo>
                  <a:lnTo>
                    <a:pt x="55073" y="4277"/>
                  </a:lnTo>
                  <a:lnTo>
                    <a:pt x="50093" y="6448"/>
                  </a:lnTo>
                  <a:lnTo>
                    <a:pt x="42775" y="81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3"/>
            <p:cNvSpPr/>
            <p:nvPr/>
          </p:nvSpPr>
          <p:spPr>
            <a:xfrm>
              <a:off x="1914525" y="3034664"/>
              <a:ext cx="257176" cy="17147"/>
            </a:xfrm>
            <a:custGeom>
              <a:avLst/>
              <a:gdLst/>
              <a:ahLst/>
              <a:cxnLst/>
              <a:rect l="0" t="0" r="0" b="0"/>
              <a:pathLst>
                <a:path w="257176" h="17147">
                  <a:moveTo>
                    <a:pt x="0" y="0"/>
                  </a:moveTo>
                  <a:lnTo>
                    <a:pt x="25283" y="0"/>
                  </a:lnTo>
                  <a:lnTo>
                    <a:pt x="30349" y="953"/>
                  </a:lnTo>
                  <a:lnTo>
                    <a:pt x="35314" y="2540"/>
                  </a:lnTo>
                  <a:lnTo>
                    <a:pt x="40211" y="4552"/>
                  </a:lnTo>
                  <a:lnTo>
                    <a:pt x="45857" y="5892"/>
                  </a:lnTo>
                  <a:lnTo>
                    <a:pt x="52003" y="6786"/>
                  </a:lnTo>
                  <a:lnTo>
                    <a:pt x="58481" y="7381"/>
                  </a:lnTo>
                  <a:lnTo>
                    <a:pt x="65975" y="7779"/>
                  </a:lnTo>
                  <a:lnTo>
                    <a:pt x="82768" y="8220"/>
                  </a:lnTo>
                  <a:lnTo>
                    <a:pt x="90897" y="9290"/>
                  </a:lnTo>
                  <a:lnTo>
                    <a:pt x="98698" y="10956"/>
                  </a:lnTo>
                  <a:lnTo>
                    <a:pt x="106279" y="13019"/>
                  </a:lnTo>
                  <a:lnTo>
                    <a:pt x="114509" y="14395"/>
                  </a:lnTo>
                  <a:lnTo>
                    <a:pt x="123171" y="15312"/>
                  </a:lnTo>
                  <a:lnTo>
                    <a:pt x="132120" y="15923"/>
                  </a:lnTo>
                  <a:lnTo>
                    <a:pt x="148413" y="16602"/>
                  </a:lnTo>
                  <a:lnTo>
                    <a:pt x="178276" y="17038"/>
                  </a:lnTo>
                  <a:lnTo>
                    <a:pt x="257175" y="171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4"/>
            <p:cNvSpPr/>
            <p:nvPr/>
          </p:nvSpPr>
          <p:spPr>
            <a:xfrm>
              <a:off x="2067571" y="2957512"/>
              <a:ext cx="11261" cy="205741"/>
            </a:xfrm>
            <a:custGeom>
              <a:avLst/>
              <a:gdLst/>
              <a:ahLst/>
              <a:cxnLst/>
              <a:rect l="0" t="0" r="0" b="0"/>
              <a:pathLst>
                <a:path w="11261" h="205741">
                  <a:moveTo>
                    <a:pt x="11260" y="0"/>
                  </a:moveTo>
                  <a:lnTo>
                    <a:pt x="5109" y="0"/>
                  </a:lnTo>
                  <a:lnTo>
                    <a:pt x="4778" y="952"/>
                  </a:lnTo>
                  <a:lnTo>
                    <a:pt x="4557" y="2540"/>
                  </a:lnTo>
                  <a:lnTo>
                    <a:pt x="4203" y="7381"/>
                  </a:lnTo>
                  <a:lnTo>
                    <a:pt x="4142" y="12770"/>
                  </a:lnTo>
                  <a:lnTo>
                    <a:pt x="4116" y="93840"/>
                  </a:lnTo>
                  <a:lnTo>
                    <a:pt x="3322" y="103517"/>
                  </a:lnTo>
                  <a:lnTo>
                    <a:pt x="1999" y="110922"/>
                  </a:lnTo>
                  <a:lnTo>
                    <a:pt x="324" y="116810"/>
                  </a:lnTo>
                  <a:lnTo>
                    <a:pt x="0" y="122641"/>
                  </a:lnTo>
                  <a:lnTo>
                    <a:pt x="579" y="128433"/>
                  </a:lnTo>
                  <a:lnTo>
                    <a:pt x="1758" y="134200"/>
                  </a:lnTo>
                  <a:lnTo>
                    <a:pt x="2544" y="138997"/>
                  </a:lnTo>
                  <a:lnTo>
                    <a:pt x="3068" y="143147"/>
                  </a:lnTo>
                  <a:lnTo>
                    <a:pt x="3418" y="146867"/>
                  </a:lnTo>
                  <a:lnTo>
                    <a:pt x="3650" y="150299"/>
                  </a:lnTo>
                  <a:lnTo>
                    <a:pt x="3909" y="156652"/>
                  </a:lnTo>
                  <a:lnTo>
                    <a:pt x="4055" y="170135"/>
                  </a:lnTo>
                  <a:lnTo>
                    <a:pt x="4869" y="174383"/>
                  </a:lnTo>
                  <a:lnTo>
                    <a:pt x="6205" y="178168"/>
                  </a:lnTo>
                  <a:lnTo>
                    <a:pt x="10262" y="186536"/>
                  </a:lnTo>
                  <a:lnTo>
                    <a:pt x="10594" y="188175"/>
                  </a:lnTo>
                  <a:lnTo>
                    <a:pt x="10816" y="190220"/>
                  </a:lnTo>
                  <a:lnTo>
                    <a:pt x="11062" y="195032"/>
                  </a:lnTo>
                  <a:lnTo>
                    <a:pt x="1126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55"/>
            <p:cNvSpPr/>
            <p:nvPr/>
          </p:nvSpPr>
          <p:spPr>
            <a:xfrm>
              <a:off x="2643187" y="2957512"/>
              <a:ext cx="57151" cy="291466"/>
            </a:xfrm>
            <a:custGeom>
              <a:avLst/>
              <a:gdLst/>
              <a:ahLst/>
              <a:cxnLst/>
              <a:rect l="0" t="0" r="0" b="0"/>
              <a:pathLst>
                <a:path w="57151" h="291466">
                  <a:moveTo>
                    <a:pt x="0" y="0"/>
                  </a:moveTo>
                  <a:lnTo>
                    <a:pt x="0" y="11932"/>
                  </a:lnTo>
                  <a:lnTo>
                    <a:pt x="794" y="14622"/>
                  </a:lnTo>
                  <a:lnTo>
                    <a:pt x="2117" y="17368"/>
                  </a:lnTo>
                  <a:lnTo>
                    <a:pt x="3792" y="20151"/>
                  </a:lnTo>
                  <a:lnTo>
                    <a:pt x="5704" y="22959"/>
                  </a:lnTo>
                  <a:lnTo>
                    <a:pt x="7771" y="25784"/>
                  </a:lnTo>
                  <a:lnTo>
                    <a:pt x="9943" y="28619"/>
                  </a:lnTo>
                  <a:lnTo>
                    <a:pt x="11391" y="31462"/>
                  </a:lnTo>
                  <a:lnTo>
                    <a:pt x="13000" y="37161"/>
                  </a:lnTo>
                  <a:lnTo>
                    <a:pt x="13715" y="45408"/>
                  </a:lnTo>
                  <a:lnTo>
                    <a:pt x="13906" y="50275"/>
                  </a:lnTo>
                  <a:lnTo>
                    <a:pt x="14827" y="55424"/>
                  </a:lnTo>
                  <a:lnTo>
                    <a:pt x="16235" y="60762"/>
                  </a:lnTo>
                  <a:lnTo>
                    <a:pt x="17967" y="66226"/>
                  </a:lnTo>
                  <a:lnTo>
                    <a:pt x="19122" y="71773"/>
                  </a:lnTo>
                  <a:lnTo>
                    <a:pt x="19892" y="77376"/>
                  </a:lnTo>
                  <a:lnTo>
                    <a:pt x="20405" y="83017"/>
                  </a:lnTo>
                  <a:lnTo>
                    <a:pt x="20747" y="88682"/>
                  </a:lnTo>
                  <a:lnTo>
                    <a:pt x="20975" y="94364"/>
                  </a:lnTo>
                  <a:lnTo>
                    <a:pt x="21229" y="106709"/>
                  </a:lnTo>
                  <a:lnTo>
                    <a:pt x="21423" y="159668"/>
                  </a:lnTo>
                  <a:lnTo>
                    <a:pt x="22220" y="165500"/>
                  </a:lnTo>
                  <a:lnTo>
                    <a:pt x="23544" y="171294"/>
                  </a:lnTo>
                  <a:lnTo>
                    <a:pt x="25221" y="177061"/>
                  </a:lnTo>
                  <a:lnTo>
                    <a:pt x="26339" y="182811"/>
                  </a:lnTo>
                  <a:lnTo>
                    <a:pt x="27084" y="188549"/>
                  </a:lnTo>
                  <a:lnTo>
                    <a:pt x="27581" y="194279"/>
                  </a:lnTo>
                  <a:lnTo>
                    <a:pt x="28706" y="200004"/>
                  </a:lnTo>
                  <a:lnTo>
                    <a:pt x="30250" y="205727"/>
                  </a:lnTo>
                  <a:lnTo>
                    <a:pt x="32073" y="211446"/>
                  </a:lnTo>
                  <a:lnTo>
                    <a:pt x="33288" y="216212"/>
                  </a:lnTo>
                  <a:lnTo>
                    <a:pt x="34639" y="224047"/>
                  </a:lnTo>
                  <a:lnTo>
                    <a:pt x="35792" y="228422"/>
                  </a:lnTo>
                  <a:lnTo>
                    <a:pt x="37355" y="233244"/>
                  </a:lnTo>
                  <a:lnTo>
                    <a:pt x="39191" y="238363"/>
                  </a:lnTo>
                  <a:lnTo>
                    <a:pt x="40415" y="242729"/>
                  </a:lnTo>
                  <a:lnTo>
                    <a:pt x="41775" y="250120"/>
                  </a:lnTo>
                  <a:lnTo>
                    <a:pt x="42931" y="253424"/>
                  </a:lnTo>
                  <a:lnTo>
                    <a:pt x="44496" y="256579"/>
                  </a:lnTo>
                  <a:lnTo>
                    <a:pt x="46332" y="259636"/>
                  </a:lnTo>
                  <a:lnTo>
                    <a:pt x="47557" y="262625"/>
                  </a:lnTo>
                  <a:lnTo>
                    <a:pt x="48918" y="268487"/>
                  </a:lnTo>
                  <a:lnTo>
                    <a:pt x="50074" y="271384"/>
                  </a:lnTo>
                  <a:lnTo>
                    <a:pt x="51639" y="274268"/>
                  </a:lnTo>
                  <a:lnTo>
                    <a:pt x="56828" y="282388"/>
                  </a:lnTo>
                  <a:lnTo>
                    <a:pt x="57150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56"/>
            <p:cNvSpPr/>
            <p:nvPr/>
          </p:nvSpPr>
          <p:spPr>
            <a:xfrm>
              <a:off x="2771803" y="2983230"/>
              <a:ext cx="99791" cy="221542"/>
            </a:xfrm>
            <a:custGeom>
              <a:avLst/>
              <a:gdLst/>
              <a:ahLst/>
              <a:cxnLst/>
              <a:rect l="0" t="0" r="0" b="0"/>
              <a:pathLst>
                <a:path w="99791" h="221542">
                  <a:moveTo>
                    <a:pt x="28547" y="0"/>
                  </a:moveTo>
                  <a:lnTo>
                    <a:pt x="28547" y="4551"/>
                  </a:lnTo>
                  <a:lnTo>
                    <a:pt x="27753" y="6844"/>
                  </a:lnTo>
                  <a:lnTo>
                    <a:pt x="24754" y="11931"/>
                  </a:lnTo>
                  <a:lnTo>
                    <a:pt x="22396" y="15600"/>
                  </a:lnTo>
                  <a:lnTo>
                    <a:pt x="19728" y="21538"/>
                  </a:lnTo>
                  <a:lnTo>
                    <a:pt x="17905" y="25789"/>
                  </a:lnTo>
                  <a:lnTo>
                    <a:pt x="16689" y="30527"/>
                  </a:lnTo>
                  <a:lnTo>
                    <a:pt x="15879" y="35591"/>
                  </a:lnTo>
                  <a:lnTo>
                    <a:pt x="15340" y="40873"/>
                  </a:lnTo>
                  <a:lnTo>
                    <a:pt x="14979" y="46298"/>
                  </a:lnTo>
                  <a:lnTo>
                    <a:pt x="14739" y="51820"/>
                  </a:lnTo>
                  <a:lnTo>
                    <a:pt x="14579" y="57407"/>
                  </a:lnTo>
                  <a:lnTo>
                    <a:pt x="13679" y="63036"/>
                  </a:lnTo>
                  <a:lnTo>
                    <a:pt x="12285" y="68694"/>
                  </a:lnTo>
                  <a:lnTo>
                    <a:pt x="10562" y="74371"/>
                  </a:lnTo>
                  <a:lnTo>
                    <a:pt x="9413" y="80060"/>
                  </a:lnTo>
                  <a:lnTo>
                    <a:pt x="8647" y="85759"/>
                  </a:lnTo>
                  <a:lnTo>
                    <a:pt x="8137" y="91462"/>
                  </a:lnTo>
                  <a:lnTo>
                    <a:pt x="7002" y="97169"/>
                  </a:lnTo>
                  <a:lnTo>
                    <a:pt x="5453" y="102880"/>
                  </a:lnTo>
                  <a:lnTo>
                    <a:pt x="3626" y="108591"/>
                  </a:lnTo>
                  <a:lnTo>
                    <a:pt x="2408" y="115257"/>
                  </a:lnTo>
                  <a:lnTo>
                    <a:pt x="1595" y="122558"/>
                  </a:lnTo>
                  <a:lnTo>
                    <a:pt x="694" y="136385"/>
                  </a:lnTo>
                  <a:lnTo>
                    <a:pt x="292" y="145705"/>
                  </a:lnTo>
                  <a:lnTo>
                    <a:pt x="114" y="155562"/>
                  </a:lnTo>
                  <a:lnTo>
                    <a:pt x="0" y="177413"/>
                  </a:lnTo>
                  <a:lnTo>
                    <a:pt x="784" y="182093"/>
                  </a:lnTo>
                  <a:lnTo>
                    <a:pt x="2101" y="186165"/>
                  </a:lnTo>
                  <a:lnTo>
                    <a:pt x="3772" y="189832"/>
                  </a:lnTo>
                  <a:lnTo>
                    <a:pt x="5680" y="193230"/>
                  </a:lnTo>
                  <a:lnTo>
                    <a:pt x="7746" y="196447"/>
                  </a:lnTo>
                  <a:lnTo>
                    <a:pt x="9917" y="199545"/>
                  </a:lnTo>
                  <a:lnTo>
                    <a:pt x="12158" y="202562"/>
                  </a:lnTo>
                  <a:lnTo>
                    <a:pt x="16765" y="208455"/>
                  </a:lnTo>
                  <a:lnTo>
                    <a:pt x="19105" y="210407"/>
                  </a:lnTo>
                  <a:lnTo>
                    <a:pt x="21458" y="211709"/>
                  </a:lnTo>
                  <a:lnTo>
                    <a:pt x="23821" y="212577"/>
                  </a:lnTo>
                  <a:lnTo>
                    <a:pt x="26984" y="214108"/>
                  </a:lnTo>
                  <a:lnTo>
                    <a:pt x="30680" y="216081"/>
                  </a:lnTo>
                  <a:lnTo>
                    <a:pt x="34731" y="218348"/>
                  </a:lnTo>
                  <a:lnTo>
                    <a:pt x="38226" y="219860"/>
                  </a:lnTo>
                  <a:lnTo>
                    <a:pt x="41350" y="220868"/>
                  </a:lnTo>
                  <a:lnTo>
                    <a:pt x="44226" y="221541"/>
                  </a:lnTo>
                  <a:lnTo>
                    <a:pt x="51699" y="215321"/>
                  </a:lnTo>
                  <a:lnTo>
                    <a:pt x="62238" y="204507"/>
                  </a:lnTo>
                  <a:lnTo>
                    <a:pt x="74820" y="190630"/>
                  </a:lnTo>
                  <a:lnTo>
                    <a:pt x="83208" y="180427"/>
                  </a:lnTo>
                  <a:lnTo>
                    <a:pt x="88800" y="172672"/>
                  </a:lnTo>
                  <a:lnTo>
                    <a:pt x="92528" y="166549"/>
                  </a:lnTo>
                  <a:lnTo>
                    <a:pt x="95013" y="161515"/>
                  </a:lnTo>
                  <a:lnTo>
                    <a:pt x="96670" y="157207"/>
                  </a:lnTo>
                  <a:lnTo>
                    <a:pt x="97775" y="153382"/>
                  </a:lnTo>
                  <a:lnTo>
                    <a:pt x="99002" y="146592"/>
                  </a:lnTo>
                  <a:lnTo>
                    <a:pt x="99790" y="139023"/>
                  </a:lnTo>
                  <a:lnTo>
                    <a:pt x="97781" y="135447"/>
                  </a:lnTo>
                  <a:lnTo>
                    <a:pt x="96134" y="133161"/>
                  </a:lnTo>
                  <a:lnTo>
                    <a:pt x="94242" y="131636"/>
                  </a:lnTo>
                  <a:lnTo>
                    <a:pt x="92188" y="130620"/>
                  </a:lnTo>
                  <a:lnTo>
                    <a:pt x="90024" y="129942"/>
                  </a:lnTo>
                  <a:lnTo>
                    <a:pt x="87788" y="129490"/>
                  </a:lnTo>
                  <a:lnTo>
                    <a:pt x="85503" y="129189"/>
                  </a:lnTo>
                  <a:lnTo>
                    <a:pt x="83186" y="128988"/>
                  </a:lnTo>
                  <a:lnTo>
                    <a:pt x="80848" y="129807"/>
                  </a:lnTo>
                  <a:lnTo>
                    <a:pt x="78495" y="131305"/>
                  </a:lnTo>
                  <a:lnTo>
                    <a:pt x="76134" y="133257"/>
                  </a:lnTo>
                  <a:lnTo>
                    <a:pt x="72971" y="134558"/>
                  </a:lnTo>
                  <a:lnTo>
                    <a:pt x="69275" y="135425"/>
                  </a:lnTo>
                  <a:lnTo>
                    <a:pt x="65224" y="136003"/>
                  </a:lnTo>
                  <a:lnTo>
                    <a:pt x="61730" y="137341"/>
                  </a:lnTo>
                  <a:lnTo>
                    <a:pt x="58606" y="139186"/>
                  </a:lnTo>
                  <a:lnTo>
                    <a:pt x="55730" y="141368"/>
                  </a:lnTo>
                  <a:lnTo>
                    <a:pt x="53019" y="143775"/>
                  </a:lnTo>
                  <a:lnTo>
                    <a:pt x="50418" y="146332"/>
                  </a:lnTo>
                  <a:lnTo>
                    <a:pt x="47890" y="148990"/>
                  </a:lnTo>
                  <a:lnTo>
                    <a:pt x="45411" y="151714"/>
                  </a:lnTo>
                  <a:lnTo>
                    <a:pt x="40540" y="157281"/>
                  </a:lnTo>
                  <a:lnTo>
                    <a:pt x="38130" y="161051"/>
                  </a:lnTo>
                  <a:lnTo>
                    <a:pt x="35729" y="165470"/>
                  </a:lnTo>
                  <a:lnTo>
                    <a:pt x="29965" y="177148"/>
                  </a:lnTo>
                  <a:lnTo>
                    <a:pt x="27061" y="181284"/>
                  </a:lnTo>
                  <a:lnTo>
                    <a:pt x="25175" y="183721"/>
                  </a:lnTo>
                  <a:lnTo>
                    <a:pt x="23917" y="186298"/>
                  </a:lnTo>
                  <a:lnTo>
                    <a:pt x="22521" y="191701"/>
                  </a:lnTo>
                  <a:lnTo>
                    <a:pt x="22941" y="194476"/>
                  </a:lnTo>
                  <a:lnTo>
                    <a:pt x="25526" y="200098"/>
                  </a:lnTo>
                  <a:lnTo>
                    <a:pt x="28547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57"/>
            <p:cNvSpPr/>
            <p:nvPr/>
          </p:nvSpPr>
          <p:spPr>
            <a:xfrm>
              <a:off x="2971828" y="3000375"/>
              <a:ext cx="171062" cy="188198"/>
            </a:xfrm>
            <a:custGeom>
              <a:avLst/>
              <a:gdLst/>
              <a:ahLst/>
              <a:cxnLst/>
              <a:rect l="0" t="0" r="0" b="0"/>
              <a:pathLst>
                <a:path w="171062" h="188198">
                  <a:moveTo>
                    <a:pt x="21403" y="0"/>
                  </a:moveTo>
                  <a:lnTo>
                    <a:pt x="14553" y="0"/>
                  </a:lnTo>
                  <a:lnTo>
                    <a:pt x="14346" y="4551"/>
                  </a:lnTo>
                  <a:lnTo>
                    <a:pt x="14271" y="19908"/>
                  </a:lnTo>
                  <a:lnTo>
                    <a:pt x="14267" y="24702"/>
                  </a:lnTo>
                  <a:lnTo>
                    <a:pt x="13471" y="29803"/>
                  </a:lnTo>
                  <a:lnTo>
                    <a:pt x="12146" y="35108"/>
                  </a:lnTo>
                  <a:lnTo>
                    <a:pt x="10469" y="40551"/>
                  </a:lnTo>
                  <a:lnTo>
                    <a:pt x="9351" y="46084"/>
                  </a:lnTo>
                  <a:lnTo>
                    <a:pt x="8606" y="51677"/>
                  </a:lnTo>
                  <a:lnTo>
                    <a:pt x="8109" y="57311"/>
                  </a:lnTo>
                  <a:lnTo>
                    <a:pt x="6984" y="62972"/>
                  </a:lnTo>
                  <a:lnTo>
                    <a:pt x="5441" y="68652"/>
                  </a:lnTo>
                  <a:lnTo>
                    <a:pt x="3618" y="74343"/>
                  </a:lnTo>
                  <a:lnTo>
                    <a:pt x="2402" y="80042"/>
                  </a:lnTo>
                  <a:lnTo>
                    <a:pt x="1592" y="85746"/>
                  </a:lnTo>
                  <a:lnTo>
                    <a:pt x="1052" y="91454"/>
                  </a:lnTo>
                  <a:lnTo>
                    <a:pt x="692" y="98117"/>
                  </a:lnTo>
                  <a:lnTo>
                    <a:pt x="452" y="105416"/>
                  </a:lnTo>
                  <a:lnTo>
                    <a:pt x="66" y="128561"/>
                  </a:lnTo>
                  <a:lnTo>
                    <a:pt x="0" y="143714"/>
                  </a:lnTo>
                  <a:lnTo>
                    <a:pt x="784" y="148197"/>
                  </a:lnTo>
                  <a:lnTo>
                    <a:pt x="2101" y="152138"/>
                  </a:lnTo>
                  <a:lnTo>
                    <a:pt x="3772" y="155718"/>
                  </a:lnTo>
                  <a:lnTo>
                    <a:pt x="6474" y="159056"/>
                  </a:lnTo>
                  <a:lnTo>
                    <a:pt x="9863" y="162235"/>
                  </a:lnTo>
                  <a:lnTo>
                    <a:pt x="13709" y="165307"/>
                  </a:lnTo>
                  <a:lnTo>
                    <a:pt x="17068" y="168307"/>
                  </a:lnTo>
                  <a:lnTo>
                    <a:pt x="20100" y="171260"/>
                  </a:lnTo>
                  <a:lnTo>
                    <a:pt x="22916" y="174180"/>
                  </a:lnTo>
                  <a:lnTo>
                    <a:pt x="26380" y="176128"/>
                  </a:lnTo>
                  <a:lnTo>
                    <a:pt x="30277" y="177426"/>
                  </a:lnTo>
                  <a:lnTo>
                    <a:pt x="34463" y="178291"/>
                  </a:lnTo>
                  <a:lnTo>
                    <a:pt x="38047" y="179821"/>
                  </a:lnTo>
                  <a:lnTo>
                    <a:pt x="41230" y="181793"/>
                  </a:lnTo>
                  <a:lnTo>
                    <a:pt x="44146" y="184060"/>
                  </a:lnTo>
                  <a:lnTo>
                    <a:pt x="47678" y="185572"/>
                  </a:lnTo>
                  <a:lnTo>
                    <a:pt x="51620" y="186580"/>
                  </a:lnTo>
                  <a:lnTo>
                    <a:pt x="55835" y="187251"/>
                  </a:lnTo>
                  <a:lnTo>
                    <a:pt x="60232" y="187699"/>
                  </a:lnTo>
                  <a:lnTo>
                    <a:pt x="64752" y="187998"/>
                  </a:lnTo>
                  <a:lnTo>
                    <a:pt x="69352" y="188197"/>
                  </a:lnTo>
                  <a:lnTo>
                    <a:pt x="74007" y="187377"/>
                  </a:lnTo>
                  <a:lnTo>
                    <a:pt x="78697" y="185878"/>
                  </a:lnTo>
                  <a:lnTo>
                    <a:pt x="83411" y="183926"/>
                  </a:lnTo>
                  <a:lnTo>
                    <a:pt x="87348" y="182625"/>
                  </a:lnTo>
                  <a:lnTo>
                    <a:pt x="90766" y="181757"/>
                  </a:lnTo>
                  <a:lnTo>
                    <a:pt x="93839" y="181179"/>
                  </a:lnTo>
                  <a:lnTo>
                    <a:pt x="97475" y="179841"/>
                  </a:lnTo>
                  <a:lnTo>
                    <a:pt x="101486" y="177996"/>
                  </a:lnTo>
                  <a:lnTo>
                    <a:pt x="105748" y="175814"/>
                  </a:lnTo>
                  <a:lnTo>
                    <a:pt x="114717" y="170850"/>
                  </a:lnTo>
                  <a:lnTo>
                    <a:pt x="119331" y="168192"/>
                  </a:lnTo>
                  <a:lnTo>
                    <a:pt x="123994" y="164515"/>
                  </a:lnTo>
                  <a:lnTo>
                    <a:pt x="128691" y="160159"/>
                  </a:lnTo>
                  <a:lnTo>
                    <a:pt x="133409" y="155350"/>
                  </a:lnTo>
                  <a:lnTo>
                    <a:pt x="137349" y="151192"/>
                  </a:lnTo>
                  <a:lnTo>
                    <a:pt x="143843" y="144031"/>
                  </a:lnTo>
                  <a:lnTo>
                    <a:pt x="155753" y="130094"/>
                  </a:lnTo>
                  <a:lnTo>
                    <a:pt x="158595" y="125782"/>
                  </a:lnTo>
                  <a:lnTo>
                    <a:pt x="160489" y="121954"/>
                  </a:lnTo>
                  <a:lnTo>
                    <a:pt x="161752" y="118450"/>
                  </a:lnTo>
                  <a:lnTo>
                    <a:pt x="165272" y="109477"/>
                  </a:lnTo>
                  <a:lnTo>
                    <a:pt x="167322" y="104417"/>
                  </a:lnTo>
                  <a:lnTo>
                    <a:pt x="168688" y="99139"/>
                  </a:lnTo>
                  <a:lnTo>
                    <a:pt x="169599" y="93715"/>
                  </a:lnTo>
                  <a:lnTo>
                    <a:pt x="170206" y="88194"/>
                  </a:lnTo>
                  <a:lnTo>
                    <a:pt x="170611" y="83561"/>
                  </a:lnTo>
                  <a:lnTo>
                    <a:pt x="170882" y="79520"/>
                  </a:lnTo>
                  <a:lnTo>
                    <a:pt x="171061" y="75873"/>
                  </a:lnTo>
                  <a:lnTo>
                    <a:pt x="169594" y="71537"/>
                  </a:lnTo>
                  <a:lnTo>
                    <a:pt x="167028" y="66741"/>
                  </a:lnTo>
                  <a:lnTo>
                    <a:pt x="163730" y="61639"/>
                  </a:lnTo>
                  <a:lnTo>
                    <a:pt x="160738" y="57285"/>
                  </a:lnTo>
                  <a:lnTo>
                    <a:pt x="157949" y="53430"/>
                  </a:lnTo>
                  <a:lnTo>
                    <a:pt x="155296" y="49907"/>
                  </a:lnTo>
                  <a:lnTo>
                    <a:pt x="150232" y="43453"/>
                  </a:lnTo>
                  <a:lnTo>
                    <a:pt x="140513" y="31549"/>
                  </a:lnTo>
                  <a:lnTo>
                    <a:pt x="137322" y="28652"/>
                  </a:lnTo>
                  <a:lnTo>
                    <a:pt x="133607" y="25769"/>
                  </a:lnTo>
                  <a:lnTo>
                    <a:pt x="129543" y="22894"/>
                  </a:lnTo>
                  <a:lnTo>
                    <a:pt x="125246" y="20978"/>
                  </a:lnTo>
                  <a:lnTo>
                    <a:pt x="120794" y="19700"/>
                  </a:lnTo>
                  <a:lnTo>
                    <a:pt x="116239" y="18848"/>
                  </a:lnTo>
                  <a:lnTo>
                    <a:pt x="111614" y="18280"/>
                  </a:lnTo>
                  <a:lnTo>
                    <a:pt x="106944" y="17902"/>
                  </a:lnTo>
                  <a:lnTo>
                    <a:pt x="98315" y="17481"/>
                  </a:lnTo>
                  <a:lnTo>
                    <a:pt x="88994" y="17244"/>
                  </a:lnTo>
                  <a:lnTo>
                    <a:pt x="71409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58"/>
            <p:cNvSpPr/>
            <p:nvPr/>
          </p:nvSpPr>
          <p:spPr>
            <a:xfrm>
              <a:off x="3221908" y="2983230"/>
              <a:ext cx="163783" cy="197154"/>
            </a:xfrm>
            <a:custGeom>
              <a:avLst/>
              <a:gdLst/>
              <a:ahLst/>
              <a:cxnLst/>
              <a:rect l="0" t="0" r="0" b="0"/>
              <a:pathLst>
                <a:path w="163783" h="197154">
                  <a:moveTo>
                    <a:pt x="21354" y="0"/>
                  </a:moveTo>
                  <a:lnTo>
                    <a:pt x="21354" y="4551"/>
                  </a:lnTo>
                  <a:lnTo>
                    <a:pt x="18973" y="15416"/>
                  </a:lnTo>
                  <a:lnTo>
                    <a:pt x="9977" y="52889"/>
                  </a:lnTo>
                  <a:lnTo>
                    <a:pt x="6625" y="68597"/>
                  </a:lnTo>
                  <a:lnTo>
                    <a:pt x="4391" y="80974"/>
                  </a:lnTo>
                  <a:lnTo>
                    <a:pt x="2902" y="91130"/>
                  </a:lnTo>
                  <a:lnTo>
                    <a:pt x="1909" y="99806"/>
                  </a:lnTo>
                  <a:lnTo>
                    <a:pt x="1247" y="107494"/>
                  </a:lnTo>
                  <a:lnTo>
                    <a:pt x="805" y="114525"/>
                  </a:lnTo>
                  <a:lnTo>
                    <a:pt x="511" y="121118"/>
                  </a:lnTo>
                  <a:lnTo>
                    <a:pt x="184" y="133522"/>
                  </a:lnTo>
                  <a:lnTo>
                    <a:pt x="0" y="146665"/>
                  </a:lnTo>
                  <a:lnTo>
                    <a:pt x="768" y="150164"/>
                  </a:lnTo>
                  <a:lnTo>
                    <a:pt x="2074" y="153449"/>
                  </a:lnTo>
                  <a:lnTo>
                    <a:pt x="3738" y="156592"/>
                  </a:lnTo>
                  <a:lnTo>
                    <a:pt x="5641" y="160592"/>
                  </a:lnTo>
                  <a:lnTo>
                    <a:pt x="9873" y="170117"/>
                  </a:lnTo>
                  <a:lnTo>
                    <a:pt x="12112" y="174371"/>
                  </a:lnTo>
                  <a:lnTo>
                    <a:pt x="14399" y="178160"/>
                  </a:lnTo>
                  <a:lnTo>
                    <a:pt x="16717" y="181638"/>
                  </a:lnTo>
                  <a:lnTo>
                    <a:pt x="19057" y="184909"/>
                  </a:lnTo>
                  <a:lnTo>
                    <a:pt x="21410" y="188043"/>
                  </a:lnTo>
                  <a:lnTo>
                    <a:pt x="23772" y="191084"/>
                  </a:lnTo>
                  <a:lnTo>
                    <a:pt x="26141" y="193112"/>
                  </a:lnTo>
                  <a:lnTo>
                    <a:pt x="30890" y="195365"/>
                  </a:lnTo>
                  <a:lnTo>
                    <a:pt x="34061" y="195965"/>
                  </a:lnTo>
                  <a:lnTo>
                    <a:pt x="37763" y="196366"/>
                  </a:lnTo>
                  <a:lnTo>
                    <a:pt x="41818" y="196633"/>
                  </a:lnTo>
                  <a:lnTo>
                    <a:pt x="50558" y="196930"/>
                  </a:lnTo>
                  <a:lnTo>
                    <a:pt x="83303" y="197153"/>
                  </a:lnTo>
                  <a:lnTo>
                    <a:pt x="87260" y="196205"/>
                  </a:lnTo>
                  <a:lnTo>
                    <a:pt x="90691" y="194621"/>
                  </a:lnTo>
                  <a:lnTo>
                    <a:pt x="93772" y="192612"/>
                  </a:lnTo>
                  <a:lnTo>
                    <a:pt x="105694" y="185234"/>
                  </a:lnTo>
                  <a:lnTo>
                    <a:pt x="119281" y="177016"/>
                  </a:lnTo>
                  <a:lnTo>
                    <a:pt x="123151" y="173255"/>
                  </a:lnTo>
                  <a:lnTo>
                    <a:pt x="126525" y="168843"/>
                  </a:lnTo>
                  <a:lnTo>
                    <a:pt x="129568" y="163998"/>
                  </a:lnTo>
                  <a:lnTo>
                    <a:pt x="133184" y="159814"/>
                  </a:lnTo>
                  <a:lnTo>
                    <a:pt x="137183" y="156072"/>
                  </a:lnTo>
                  <a:lnTo>
                    <a:pt x="141435" y="152626"/>
                  </a:lnTo>
                  <a:lnTo>
                    <a:pt x="145064" y="148423"/>
                  </a:lnTo>
                  <a:lnTo>
                    <a:pt x="148278" y="143716"/>
                  </a:lnTo>
                  <a:lnTo>
                    <a:pt x="151214" y="138673"/>
                  </a:lnTo>
                  <a:lnTo>
                    <a:pt x="153965" y="133406"/>
                  </a:lnTo>
                  <a:lnTo>
                    <a:pt x="156592" y="127990"/>
                  </a:lnTo>
                  <a:lnTo>
                    <a:pt x="159138" y="122474"/>
                  </a:lnTo>
                  <a:lnTo>
                    <a:pt x="160835" y="116892"/>
                  </a:lnTo>
                  <a:lnTo>
                    <a:pt x="161966" y="111265"/>
                  </a:lnTo>
                  <a:lnTo>
                    <a:pt x="162721" y="105609"/>
                  </a:lnTo>
                  <a:lnTo>
                    <a:pt x="163223" y="100886"/>
                  </a:lnTo>
                  <a:lnTo>
                    <a:pt x="163558" y="96785"/>
                  </a:lnTo>
                  <a:lnTo>
                    <a:pt x="163782" y="93098"/>
                  </a:lnTo>
                  <a:lnTo>
                    <a:pt x="163137" y="88735"/>
                  </a:lnTo>
                  <a:lnTo>
                    <a:pt x="161914" y="83922"/>
                  </a:lnTo>
                  <a:lnTo>
                    <a:pt x="160304" y="78808"/>
                  </a:lnTo>
                  <a:lnTo>
                    <a:pt x="158437" y="73494"/>
                  </a:lnTo>
                  <a:lnTo>
                    <a:pt x="156399" y="68045"/>
                  </a:lnTo>
                  <a:lnTo>
                    <a:pt x="154247" y="62509"/>
                  </a:lnTo>
                  <a:lnTo>
                    <a:pt x="151224" y="57865"/>
                  </a:lnTo>
                  <a:lnTo>
                    <a:pt x="147622" y="53816"/>
                  </a:lnTo>
                  <a:lnTo>
                    <a:pt x="143632" y="50165"/>
                  </a:lnTo>
                  <a:lnTo>
                    <a:pt x="140179" y="46778"/>
                  </a:lnTo>
                  <a:lnTo>
                    <a:pt x="137083" y="43568"/>
                  </a:lnTo>
                  <a:lnTo>
                    <a:pt x="134226" y="40475"/>
                  </a:lnTo>
                  <a:lnTo>
                    <a:pt x="130733" y="37461"/>
                  </a:lnTo>
                  <a:lnTo>
                    <a:pt x="126817" y="34499"/>
                  </a:lnTo>
                  <a:lnTo>
                    <a:pt x="122619" y="31572"/>
                  </a:lnTo>
                  <a:lnTo>
                    <a:pt x="113721" y="25779"/>
                  </a:lnTo>
                  <a:lnTo>
                    <a:pt x="109126" y="22901"/>
                  </a:lnTo>
                  <a:lnTo>
                    <a:pt x="104475" y="20982"/>
                  </a:lnTo>
                  <a:lnTo>
                    <a:pt x="99787" y="19703"/>
                  </a:lnTo>
                  <a:lnTo>
                    <a:pt x="95074" y="18850"/>
                  </a:lnTo>
                  <a:lnTo>
                    <a:pt x="90344" y="18282"/>
                  </a:lnTo>
                  <a:lnTo>
                    <a:pt x="85604" y="17903"/>
                  </a:lnTo>
                  <a:lnTo>
                    <a:pt x="80856" y="17650"/>
                  </a:lnTo>
                  <a:lnTo>
                    <a:pt x="76103" y="16529"/>
                  </a:lnTo>
                  <a:lnTo>
                    <a:pt x="71347" y="14829"/>
                  </a:lnTo>
                  <a:lnTo>
                    <a:pt x="66589" y="12744"/>
                  </a:lnTo>
                  <a:lnTo>
                    <a:pt x="61036" y="11353"/>
                  </a:lnTo>
                  <a:lnTo>
                    <a:pt x="54952" y="10426"/>
                  </a:lnTo>
                  <a:lnTo>
                    <a:pt x="43430" y="9396"/>
                  </a:lnTo>
                  <a:lnTo>
                    <a:pt x="35664" y="8938"/>
                  </a:lnTo>
                  <a:lnTo>
                    <a:pt x="32481" y="9769"/>
                  </a:lnTo>
                  <a:lnTo>
                    <a:pt x="29566" y="11275"/>
                  </a:lnTo>
                  <a:lnTo>
                    <a:pt x="21354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59"/>
            <p:cNvSpPr/>
            <p:nvPr/>
          </p:nvSpPr>
          <p:spPr>
            <a:xfrm>
              <a:off x="2207418" y="3446145"/>
              <a:ext cx="278608" cy="34291"/>
            </a:xfrm>
            <a:custGeom>
              <a:avLst/>
              <a:gdLst/>
              <a:ahLst/>
              <a:cxnLst/>
              <a:rect l="0" t="0" r="0" b="0"/>
              <a:pathLst>
                <a:path w="278608" h="34291">
                  <a:moveTo>
                    <a:pt x="0" y="34290"/>
                  </a:moveTo>
                  <a:lnTo>
                    <a:pt x="10642" y="34290"/>
                  </a:lnTo>
                  <a:lnTo>
                    <a:pt x="13445" y="33337"/>
                  </a:lnTo>
                  <a:lnTo>
                    <a:pt x="16901" y="31750"/>
                  </a:lnTo>
                  <a:lnTo>
                    <a:pt x="20792" y="29739"/>
                  </a:lnTo>
                  <a:lnTo>
                    <a:pt x="24974" y="28398"/>
                  </a:lnTo>
                  <a:lnTo>
                    <a:pt x="29349" y="27504"/>
                  </a:lnTo>
                  <a:lnTo>
                    <a:pt x="33854" y="26909"/>
                  </a:lnTo>
                  <a:lnTo>
                    <a:pt x="39238" y="26512"/>
                  </a:lnTo>
                  <a:lnTo>
                    <a:pt x="51570" y="26070"/>
                  </a:lnTo>
                  <a:lnTo>
                    <a:pt x="58193" y="25000"/>
                  </a:lnTo>
                  <a:lnTo>
                    <a:pt x="64989" y="23334"/>
                  </a:lnTo>
                  <a:lnTo>
                    <a:pt x="71901" y="21271"/>
                  </a:lnTo>
                  <a:lnTo>
                    <a:pt x="78890" y="19895"/>
                  </a:lnTo>
                  <a:lnTo>
                    <a:pt x="85931" y="18979"/>
                  </a:lnTo>
                  <a:lnTo>
                    <a:pt x="93006" y="18367"/>
                  </a:lnTo>
                  <a:lnTo>
                    <a:pt x="100104" y="17960"/>
                  </a:lnTo>
                  <a:lnTo>
                    <a:pt x="114341" y="17507"/>
                  </a:lnTo>
                  <a:lnTo>
                    <a:pt x="121471" y="16433"/>
                  </a:lnTo>
                  <a:lnTo>
                    <a:pt x="128606" y="14766"/>
                  </a:lnTo>
                  <a:lnTo>
                    <a:pt x="135744" y="12701"/>
                  </a:lnTo>
                  <a:lnTo>
                    <a:pt x="142090" y="11325"/>
                  </a:lnTo>
                  <a:lnTo>
                    <a:pt x="147908" y="10407"/>
                  </a:lnTo>
                  <a:lnTo>
                    <a:pt x="153374" y="9795"/>
                  </a:lnTo>
                  <a:lnTo>
                    <a:pt x="159399" y="9388"/>
                  </a:lnTo>
                  <a:lnTo>
                    <a:pt x="172444" y="8935"/>
                  </a:lnTo>
                  <a:lnTo>
                    <a:pt x="193176" y="8680"/>
                  </a:lnTo>
                  <a:lnTo>
                    <a:pt x="199428" y="7691"/>
                  </a:lnTo>
                  <a:lnTo>
                    <a:pt x="205183" y="6080"/>
                  </a:lnTo>
                  <a:lnTo>
                    <a:pt x="210608" y="4053"/>
                  </a:lnTo>
                  <a:lnTo>
                    <a:pt x="215811" y="2702"/>
                  </a:lnTo>
                  <a:lnTo>
                    <a:pt x="220868" y="1801"/>
                  </a:lnTo>
                  <a:lnTo>
                    <a:pt x="225827" y="1201"/>
                  </a:lnTo>
                  <a:lnTo>
                    <a:pt x="230720" y="800"/>
                  </a:lnTo>
                  <a:lnTo>
                    <a:pt x="235570" y="534"/>
                  </a:lnTo>
                  <a:lnTo>
                    <a:pt x="247863" y="158"/>
                  </a:lnTo>
                  <a:lnTo>
                    <a:pt x="2786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60"/>
            <p:cNvSpPr/>
            <p:nvPr/>
          </p:nvSpPr>
          <p:spPr>
            <a:xfrm>
              <a:off x="2571750" y="3377565"/>
              <a:ext cx="113874" cy="197168"/>
            </a:xfrm>
            <a:custGeom>
              <a:avLst/>
              <a:gdLst/>
              <a:ahLst/>
              <a:cxnLst/>
              <a:rect l="0" t="0" r="0" b="0"/>
              <a:pathLst>
                <a:path w="113874" h="197168">
                  <a:moveTo>
                    <a:pt x="7143" y="8572"/>
                  </a:moveTo>
                  <a:lnTo>
                    <a:pt x="7143" y="4021"/>
                  </a:lnTo>
                  <a:lnTo>
                    <a:pt x="7937" y="2680"/>
                  </a:lnTo>
                  <a:lnTo>
                    <a:pt x="9260" y="1787"/>
                  </a:lnTo>
                  <a:lnTo>
                    <a:pt x="13294" y="352"/>
                  </a:lnTo>
                  <a:lnTo>
                    <a:pt x="15213" y="235"/>
                  </a:lnTo>
                  <a:lnTo>
                    <a:pt x="24703" y="69"/>
                  </a:lnTo>
                  <a:lnTo>
                    <a:pt x="72733" y="0"/>
                  </a:lnTo>
                  <a:lnTo>
                    <a:pt x="75476" y="952"/>
                  </a:lnTo>
                  <a:lnTo>
                    <a:pt x="78099" y="2540"/>
                  </a:lnTo>
                  <a:lnTo>
                    <a:pt x="80640" y="4551"/>
                  </a:lnTo>
                  <a:lnTo>
                    <a:pt x="83129" y="5891"/>
                  </a:lnTo>
                  <a:lnTo>
                    <a:pt x="85581" y="6785"/>
                  </a:lnTo>
                  <a:lnTo>
                    <a:pt x="88010" y="7380"/>
                  </a:lnTo>
                  <a:lnTo>
                    <a:pt x="90423" y="7777"/>
                  </a:lnTo>
                  <a:lnTo>
                    <a:pt x="92826" y="8043"/>
                  </a:lnTo>
                  <a:lnTo>
                    <a:pt x="95221" y="8219"/>
                  </a:lnTo>
                  <a:lnTo>
                    <a:pt x="96818" y="9289"/>
                  </a:lnTo>
                  <a:lnTo>
                    <a:pt x="97883" y="10955"/>
                  </a:lnTo>
                  <a:lnTo>
                    <a:pt x="99591" y="15922"/>
                  </a:lnTo>
                  <a:lnTo>
                    <a:pt x="99888" y="21333"/>
                  </a:lnTo>
                  <a:lnTo>
                    <a:pt x="99135" y="23747"/>
                  </a:lnTo>
                  <a:lnTo>
                    <a:pt x="96183" y="28969"/>
                  </a:lnTo>
                  <a:lnTo>
                    <a:pt x="94284" y="30742"/>
                  </a:lnTo>
                  <a:lnTo>
                    <a:pt x="92224" y="31925"/>
                  </a:lnTo>
                  <a:lnTo>
                    <a:pt x="90058" y="32713"/>
                  </a:lnTo>
                  <a:lnTo>
                    <a:pt x="87026" y="34191"/>
                  </a:lnTo>
                  <a:lnTo>
                    <a:pt x="83417" y="36129"/>
                  </a:lnTo>
                  <a:lnTo>
                    <a:pt x="79424" y="38373"/>
                  </a:lnTo>
                  <a:lnTo>
                    <a:pt x="75968" y="40822"/>
                  </a:lnTo>
                  <a:lnTo>
                    <a:pt x="72870" y="43407"/>
                  </a:lnTo>
                  <a:lnTo>
                    <a:pt x="70011" y="46083"/>
                  </a:lnTo>
                  <a:lnTo>
                    <a:pt x="66518" y="47867"/>
                  </a:lnTo>
                  <a:lnTo>
                    <a:pt x="62601" y="49056"/>
                  </a:lnTo>
                  <a:lnTo>
                    <a:pt x="58403" y="49849"/>
                  </a:lnTo>
                  <a:lnTo>
                    <a:pt x="54016" y="50377"/>
                  </a:lnTo>
                  <a:lnTo>
                    <a:pt x="49505" y="50730"/>
                  </a:lnTo>
                  <a:lnTo>
                    <a:pt x="44909" y="50965"/>
                  </a:lnTo>
                  <a:lnTo>
                    <a:pt x="41845" y="52074"/>
                  </a:lnTo>
                  <a:lnTo>
                    <a:pt x="39803" y="53766"/>
                  </a:lnTo>
                  <a:lnTo>
                    <a:pt x="38441" y="55846"/>
                  </a:lnTo>
                  <a:lnTo>
                    <a:pt x="36740" y="57233"/>
                  </a:lnTo>
                  <a:lnTo>
                    <a:pt x="34812" y="58158"/>
                  </a:lnTo>
                  <a:lnTo>
                    <a:pt x="32733" y="58774"/>
                  </a:lnTo>
                  <a:lnTo>
                    <a:pt x="31347" y="60137"/>
                  </a:lnTo>
                  <a:lnTo>
                    <a:pt x="30422" y="61999"/>
                  </a:lnTo>
                  <a:lnTo>
                    <a:pt x="28940" y="67280"/>
                  </a:lnTo>
                  <a:lnTo>
                    <a:pt x="28683" y="72745"/>
                  </a:lnTo>
                  <a:lnTo>
                    <a:pt x="29440" y="74214"/>
                  </a:lnTo>
                  <a:lnTo>
                    <a:pt x="30739" y="75194"/>
                  </a:lnTo>
                  <a:lnTo>
                    <a:pt x="32399" y="75846"/>
                  </a:lnTo>
                  <a:lnTo>
                    <a:pt x="34299" y="76281"/>
                  </a:lnTo>
                  <a:lnTo>
                    <a:pt x="36360" y="76572"/>
                  </a:lnTo>
                  <a:lnTo>
                    <a:pt x="38527" y="76765"/>
                  </a:lnTo>
                  <a:lnTo>
                    <a:pt x="41560" y="77846"/>
                  </a:lnTo>
                  <a:lnTo>
                    <a:pt x="45169" y="79520"/>
                  </a:lnTo>
                  <a:lnTo>
                    <a:pt x="49162" y="81588"/>
                  </a:lnTo>
                  <a:lnTo>
                    <a:pt x="57833" y="86426"/>
                  </a:lnTo>
                  <a:lnTo>
                    <a:pt x="62367" y="89050"/>
                  </a:lnTo>
                  <a:lnTo>
                    <a:pt x="66185" y="90799"/>
                  </a:lnTo>
                  <a:lnTo>
                    <a:pt x="69523" y="91965"/>
                  </a:lnTo>
                  <a:lnTo>
                    <a:pt x="72542" y="92742"/>
                  </a:lnTo>
                  <a:lnTo>
                    <a:pt x="76143" y="94213"/>
                  </a:lnTo>
                  <a:lnTo>
                    <a:pt x="80130" y="96146"/>
                  </a:lnTo>
                  <a:lnTo>
                    <a:pt x="84376" y="98387"/>
                  </a:lnTo>
                  <a:lnTo>
                    <a:pt x="88001" y="100834"/>
                  </a:lnTo>
                  <a:lnTo>
                    <a:pt x="91211" y="103417"/>
                  </a:lnTo>
                  <a:lnTo>
                    <a:pt x="94145" y="106092"/>
                  </a:lnTo>
                  <a:lnTo>
                    <a:pt x="96894" y="108828"/>
                  </a:lnTo>
                  <a:lnTo>
                    <a:pt x="99521" y="111604"/>
                  </a:lnTo>
                  <a:lnTo>
                    <a:pt x="104556" y="117229"/>
                  </a:lnTo>
                  <a:lnTo>
                    <a:pt x="109440" y="122904"/>
                  </a:lnTo>
                  <a:lnTo>
                    <a:pt x="111060" y="125751"/>
                  </a:lnTo>
                  <a:lnTo>
                    <a:pt x="112860" y="131454"/>
                  </a:lnTo>
                  <a:lnTo>
                    <a:pt x="113660" y="137164"/>
                  </a:lnTo>
                  <a:lnTo>
                    <a:pt x="113873" y="140020"/>
                  </a:lnTo>
                  <a:lnTo>
                    <a:pt x="113221" y="142877"/>
                  </a:lnTo>
                  <a:lnTo>
                    <a:pt x="110381" y="148591"/>
                  </a:lnTo>
                  <a:lnTo>
                    <a:pt x="108512" y="151447"/>
                  </a:lnTo>
                  <a:lnTo>
                    <a:pt x="106472" y="154305"/>
                  </a:lnTo>
                  <a:lnTo>
                    <a:pt x="104319" y="157163"/>
                  </a:lnTo>
                  <a:lnTo>
                    <a:pt x="101296" y="159067"/>
                  </a:lnTo>
                  <a:lnTo>
                    <a:pt x="97693" y="160337"/>
                  </a:lnTo>
                  <a:lnTo>
                    <a:pt x="93703" y="161184"/>
                  </a:lnTo>
                  <a:lnTo>
                    <a:pt x="89456" y="162701"/>
                  </a:lnTo>
                  <a:lnTo>
                    <a:pt x="85037" y="164665"/>
                  </a:lnTo>
                  <a:lnTo>
                    <a:pt x="80504" y="166926"/>
                  </a:lnTo>
                  <a:lnTo>
                    <a:pt x="75100" y="169387"/>
                  </a:lnTo>
                  <a:lnTo>
                    <a:pt x="62746" y="174660"/>
                  </a:lnTo>
                  <a:lnTo>
                    <a:pt x="56912" y="177400"/>
                  </a:lnTo>
                  <a:lnTo>
                    <a:pt x="51435" y="180179"/>
                  </a:lnTo>
                  <a:lnTo>
                    <a:pt x="46196" y="182984"/>
                  </a:lnTo>
                  <a:lnTo>
                    <a:pt x="41910" y="184854"/>
                  </a:lnTo>
                  <a:lnTo>
                    <a:pt x="38258" y="186101"/>
                  </a:lnTo>
                  <a:lnTo>
                    <a:pt x="35030" y="186932"/>
                  </a:lnTo>
                  <a:lnTo>
                    <a:pt x="31291" y="188439"/>
                  </a:lnTo>
                  <a:lnTo>
                    <a:pt x="27210" y="190396"/>
                  </a:lnTo>
                  <a:lnTo>
                    <a:pt x="22902" y="192653"/>
                  </a:lnTo>
                  <a:lnTo>
                    <a:pt x="19237" y="194158"/>
                  </a:lnTo>
                  <a:lnTo>
                    <a:pt x="15999" y="195161"/>
                  </a:lnTo>
                  <a:lnTo>
                    <a:pt x="13048" y="195830"/>
                  </a:lnTo>
                  <a:lnTo>
                    <a:pt x="10286" y="196276"/>
                  </a:lnTo>
                  <a:lnTo>
                    <a:pt x="7651" y="196573"/>
                  </a:lnTo>
                  <a:lnTo>
                    <a:pt x="0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61"/>
            <p:cNvSpPr/>
            <p:nvPr/>
          </p:nvSpPr>
          <p:spPr>
            <a:xfrm>
              <a:off x="2736056" y="3378797"/>
              <a:ext cx="228601" cy="170209"/>
            </a:xfrm>
            <a:custGeom>
              <a:avLst/>
              <a:gdLst/>
              <a:ahLst/>
              <a:cxnLst/>
              <a:rect l="0" t="0" r="0" b="0"/>
              <a:pathLst>
                <a:path w="228601" h="170209">
                  <a:moveTo>
                    <a:pt x="0" y="41630"/>
                  </a:moveTo>
                  <a:lnTo>
                    <a:pt x="0" y="33411"/>
                  </a:lnTo>
                  <a:lnTo>
                    <a:pt x="3792" y="28611"/>
                  </a:lnTo>
                  <a:lnTo>
                    <a:pt x="16999" y="12661"/>
                  </a:lnTo>
                  <a:lnTo>
                    <a:pt x="20064" y="10887"/>
                  </a:lnTo>
                  <a:lnTo>
                    <a:pt x="23695" y="9705"/>
                  </a:lnTo>
                  <a:lnTo>
                    <a:pt x="27703" y="8916"/>
                  </a:lnTo>
                  <a:lnTo>
                    <a:pt x="31962" y="8391"/>
                  </a:lnTo>
                  <a:lnTo>
                    <a:pt x="36389" y="8040"/>
                  </a:lnTo>
                  <a:lnTo>
                    <a:pt x="40928" y="7807"/>
                  </a:lnTo>
                  <a:lnTo>
                    <a:pt x="45542" y="6699"/>
                  </a:lnTo>
                  <a:lnTo>
                    <a:pt x="50205" y="5008"/>
                  </a:lnTo>
                  <a:lnTo>
                    <a:pt x="54901" y="2927"/>
                  </a:lnTo>
                  <a:lnTo>
                    <a:pt x="60413" y="1541"/>
                  </a:lnTo>
                  <a:lnTo>
                    <a:pt x="66469" y="616"/>
                  </a:lnTo>
                  <a:lnTo>
                    <a:pt x="72888" y="0"/>
                  </a:lnTo>
                  <a:lnTo>
                    <a:pt x="78754" y="542"/>
                  </a:lnTo>
                  <a:lnTo>
                    <a:pt x="84253" y="1855"/>
                  </a:lnTo>
                  <a:lnTo>
                    <a:pt x="89506" y="3684"/>
                  </a:lnTo>
                  <a:lnTo>
                    <a:pt x="94596" y="4903"/>
                  </a:lnTo>
                  <a:lnTo>
                    <a:pt x="99576" y="5715"/>
                  </a:lnTo>
                  <a:lnTo>
                    <a:pt x="104484" y="6257"/>
                  </a:lnTo>
                  <a:lnTo>
                    <a:pt x="108550" y="6618"/>
                  </a:lnTo>
                  <a:lnTo>
                    <a:pt x="115184" y="7019"/>
                  </a:lnTo>
                  <a:lnTo>
                    <a:pt x="118064" y="8078"/>
                  </a:lnTo>
                  <a:lnTo>
                    <a:pt x="123381" y="11796"/>
                  </a:lnTo>
                  <a:lnTo>
                    <a:pt x="128390" y="14083"/>
                  </a:lnTo>
                  <a:lnTo>
                    <a:pt x="130837" y="14693"/>
                  </a:lnTo>
                  <a:lnTo>
                    <a:pt x="135672" y="17910"/>
                  </a:lnTo>
                  <a:lnTo>
                    <a:pt x="138073" y="20102"/>
                  </a:lnTo>
                  <a:lnTo>
                    <a:pt x="142858" y="22537"/>
                  </a:lnTo>
                  <a:lnTo>
                    <a:pt x="145244" y="23186"/>
                  </a:lnTo>
                  <a:lnTo>
                    <a:pt x="146836" y="25524"/>
                  </a:lnTo>
                  <a:lnTo>
                    <a:pt x="147897" y="28988"/>
                  </a:lnTo>
                  <a:lnTo>
                    <a:pt x="148604" y="33202"/>
                  </a:lnTo>
                  <a:lnTo>
                    <a:pt x="148282" y="36963"/>
                  </a:lnTo>
                  <a:lnTo>
                    <a:pt x="147273" y="40424"/>
                  </a:lnTo>
                  <a:lnTo>
                    <a:pt x="145807" y="43684"/>
                  </a:lnTo>
                  <a:lnTo>
                    <a:pt x="144036" y="46809"/>
                  </a:lnTo>
                  <a:lnTo>
                    <a:pt x="142061" y="49845"/>
                  </a:lnTo>
                  <a:lnTo>
                    <a:pt x="139951" y="52822"/>
                  </a:lnTo>
                  <a:lnTo>
                    <a:pt x="136957" y="55759"/>
                  </a:lnTo>
                  <a:lnTo>
                    <a:pt x="133373" y="58669"/>
                  </a:lnTo>
                  <a:lnTo>
                    <a:pt x="129397" y="61562"/>
                  </a:lnTo>
                  <a:lnTo>
                    <a:pt x="125952" y="65396"/>
                  </a:lnTo>
                  <a:lnTo>
                    <a:pt x="122862" y="69856"/>
                  </a:lnTo>
                  <a:lnTo>
                    <a:pt x="120008" y="74735"/>
                  </a:lnTo>
                  <a:lnTo>
                    <a:pt x="116517" y="78940"/>
                  </a:lnTo>
                  <a:lnTo>
                    <a:pt x="112603" y="82696"/>
                  </a:lnTo>
                  <a:lnTo>
                    <a:pt x="108406" y="86152"/>
                  </a:lnTo>
                  <a:lnTo>
                    <a:pt x="104021" y="89409"/>
                  </a:lnTo>
                  <a:lnTo>
                    <a:pt x="99510" y="92532"/>
                  </a:lnTo>
                  <a:lnTo>
                    <a:pt x="94915" y="95568"/>
                  </a:lnTo>
                  <a:lnTo>
                    <a:pt x="90264" y="99496"/>
                  </a:lnTo>
                  <a:lnTo>
                    <a:pt x="85576" y="104020"/>
                  </a:lnTo>
                  <a:lnTo>
                    <a:pt x="80863" y="108941"/>
                  </a:lnTo>
                  <a:lnTo>
                    <a:pt x="73510" y="116948"/>
                  </a:lnTo>
                  <a:lnTo>
                    <a:pt x="70438" y="120417"/>
                  </a:lnTo>
                  <a:lnTo>
                    <a:pt x="66802" y="123683"/>
                  </a:lnTo>
                  <a:lnTo>
                    <a:pt x="62791" y="126812"/>
                  </a:lnTo>
                  <a:lnTo>
                    <a:pt x="58530" y="129850"/>
                  </a:lnTo>
                  <a:lnTo>
                    <a:pt x="55688" y="132828"/>
                  </a:lnTo>
                  <a:lnTo>
                    <a:pt x="53794" y="135767"/>
                  </a:lnTo>
                  <a:lnTo>
                    <a:pt x="52531" y="138678"/>
                  </a:lnTo>
                  <a:lnTo>
                    <a:pt x="50896" y="141571"/>
                  </a:lnTo>
                  <a:lnTo>
                    <a:pt x="49012" y="144453"/>
                  </a:lnTo>
                  <a:lnTo>
                    <a:pt x="46962" y="147326"/>
                  </a:lnTo>
                  <a:lnTo>
                    <a:pt x="44802" y="149241"/>
                  </a:lnTo>
                  <a:lnTo>
                    <a:pt x="40285" y="151370"/>
                  </a:lnTo>
                  <a:lnTo>
                    <a:pt x="38763" y="152890"/>
                  </a:lnTo>
                  <a:lnTo>
                    <a:pt x="37748" y="154856"/>
                  </a:lnTo>
                  <a:lnTo>
                    <a:pt x="36119" y="160304"/>
                  </a:lnTo>
                  <a:lnTo>
                    <a:pt x="35897" y="163589"/>
                  </a:lnTo>
                  <a:lnTo>
                    <a:pt x="35837" y="165799"/>
                  </a:lnTo>
                  <a:lnTo>
                    <a:pt x="37385" y="167271"/>
                  </a:lnTo>
                  <a:lnTo>
                    <a:pt x="43338" y="168908"/>
                  </a:lnTo>
                  <a:lnTo>
                    <a:pt x="48031" y="169830"/>
                  </a:lnTo>
                  <a:lnTo>
                    <a:pt x="51070" y="169959"/>
                  </a:lnTo>
                  <a:lnTo>
                    <a:pt x="75870" y="170184"/>
                  </a:lnTo>
                  <a:lnTo>
                    <a:pt x="94182" y="170208"/>
                  </a:lnTo>
                  <a:lnTo>
                    <a:pt x="100888" y="169258"/>
                  </a:lnTo>
                  <a:lnTo>
                    <a:pt x="107740" y="167673"/>
                  </a:lnTo>
                  <a:lnTo>
                    <a:pt x="114689" y="165664"/>
                  </a:lnTo>
                  <a:lnTo>
                    <a:pt x="121703" y="164324"/>
                  </a:lnTo>
                  <a:lnTo>
                    <a:pt x="128760" y="163431"/>
                  </a:lnTo>
                  <a:lnTo>
                    <a:pt x="135846" y="162836"/>
                  </a:lnTo>
                  <a:lnTo>
                    <a:pt x="142952" y="161486"/>
                  </a:lnTo>
                  <a:lnTo>
                    <a:pt x="150070" y="159634"/>
                  </a:lnTo>
                  <a:lnTo>
                    <a:pt x="157196" y="157447"/>
                  </a:lnTo>
                  <a:lnTo>
                    <a:pt x="164329" y="155989"/>
                  </a:lnTo>
                  <a:lnTo>
                    <a:pt x="171465" y="155017"/>
                  </a:lnTo>
                  <a:lnTo>
                    <a:pt x="178604" y="154369"/>
                  </a:lnTo>
                  <a:lnTo>
                    <a:pt x="185744" y="153936"/>
                  </a:lnTo>
                  <a:lnTo>
                    <a:pt x="200028" y="153457"/>
                  </a:lnTo>
                  <a:lnTo>
                    <a:pt x="228600" y="1530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62"/>
            <p:cNvSpPr/>
            <p:nvPr/>
          </p:nvSpPr>
          <p:spPr>
            <a:xfrm>
              <a:off x="5114925" y="3223260"/>
              <a:ext cx="121444" cy="8573"/>
            </a:xfrm>
            <a:custGeom>
              <a:avLst/>
              <a:gdLst/>
              <a:ahLst/>
              <a:cxnLst/>
              <a:rect l="0" t="0" r="0" b="0"/>
              <a:pathLst>
                <a:path w="121444" h="8573">
                  <a:moveTo>
                    <a:pt x="0" y="8572"/>
                  </a:moveTo>
                  <a:lnTo>
                    <a:pt x="59073" y="8572"/>
                  </a:lnTo>
                  <a:lnTo>
                    <a:pt x="62400" y="7619"/>
                  </a:lnTo>
                  <a:lnTo>
                    <a:pt x="66206" y="6032"/>
                  </a:lnTo>
                  <a:lnTo>
                    <a:pt x="70332" y="4022"/>
                  </a:lnTo>
                  <a:lnTo>
                    <a:pt x="74669" y="2681"/>
                  </a:lnTo>
                  <a:lnTo>
                    <a:pt x="79147" y="1787"/>
                  </a:lnTo>
                  <a:lnTo>
                    <a:pt x="83722" y="1192"/>
                  </a:lnTo>
                  <a:lnTo>
                    <a:pt x="87564" y="794"/>
                  </a:lnTo>
                  <a:lnTo>
                    <a:pt x="90920" y="529"/>
                  </a:lnTo>
                  <a:lnTo>
                    <a:pt x="93950" y="353"/>
                  </a:lnTo>
                  <a:lnTo>
                    <a:pt x="101551" y="157"/>
                  </a:lnTo>
                  <a:lnTo>
                    <a:pt x="1214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63"/>
            <p:cNvSpPr/>
            <p:nvPr/>
          </p:nvSpPr>
          <p:spPr>
            <a:xfrm>
              <a:off x="5561144" y="2991802"/>
              <a:ext cx="161000" cy="102871"/>
            </a:xfrm>
            <a:custGeom>
              <a:avLst/>
              <a:gdLst/>
              <a:ahLst/>
              <a:cxnLst/>
              <a:rect l="0" t="0" r="0" b="0"/>
              <a:pathLst>
                <a:path w="161000" h="102871">
                  <a:moveTo>
                    <a:pt x="60987" y="0"/>
                  </a:moveTo>
                  <a:lnTo>
                    <a:pt x="54836" y="7381"/>
                  </a:lnTo>
                  <a:lnTo>
                    <a:pt x="54284" y="10583"/>
                  </a:lnTo>
                  <a:lnTo>
                    <a:pt x="54138" y="12770"/>
                  </a:lnTo>
                  <a:lnTo>
                    <a:pt x="53245" y="15181"/>
                  </a:lnTo>
                  <a:lnTo>
                    <a:pt x="51857" y="17741"/>
                  </a:lnTo>
                  <a:lnTo>
                    <a:pt x="50138" y="20400"/>
                  </a:lnTo>
                  <a:lnTo>
                    <a:pt x="48198" y="23125"/>
                  </a:lnTo>
                  <a:lnTo>
                    <a:pt x="46111" y="25894"/>
                  </a:lnTo>
                  <a:lnTo>
                    <a:pt x="41676" y="31511"/>
                  </a:lnTo>
                  <a:lnTo>
                    <a:pt x="8598" y="71438"/>
                  </a:lnTo>
                  <a:lnTo>
                    <a:pt x="7012" y="74295"/>
                  </a:lnTo>
                  <a:lnTo>
                    <a:pt x="5953" y="77153"/>
                  </a:lnTo>
                  <a:lnTo>
                    <a:pt x="5248" y="80010"/>
                  </a:lnTo>
                  <a:lnTo>
                    <a:pt x="3984" y="81915"/>
                  </a:lnTo>
                  <a:lnTo>
                    <a:pt x="2347" y="83185"/>
                  </a:lnTo>
                  <a:lnTo>
                    <a:pt x="463" y="84032"/>
                  </a:lnTo>
                  <a:lnTo>
                    <a:pt x="0" y="84596"/>
                  </a:lnTo>
                  <a:lnTo>
                    <a:pt x="485" y="84973"/>
                  </a:lnTo>
                  <a:lnTo>
                    <a:pt x="3175" y="85577"/>
                  </a:lnTo>
                  <a:lnTo>
                    <a:pt x="3396" y="86579"/>
                  </a:lnTo>
                  <a:lnTo>
                    <a:pt x="3542" y="88199"/>
                  </a:lnTo>
                  <a:lnTo>
                    <a:pt x="3641" y="90232"/>
                  </a:lnTo>
                  <a:lnTo>
                    <a:pt x="4500" y="91588"/>
                  </a:lnTo>
                  <a:lnTo>
                    <a:pt x="5866" y="92491"/>
                  </a:lnTo>
                  <a:lnTo>
                    <a:pt x="9970" y="93941"/>
                  </a:lnTo>
                  <a:lnTo>
                    <a:pt x="14473" y="94192"/>
                  </a:lnTo>
                  <a:lnTo>
                    <a:pt x="131331" y="94298"/>
                  </a:lnTo>
                  <a:lnTo>
                    <a:pt x="134871" y="95250"/>
                  </a:lnTo>
                  <a:lnTo>
                    <a:pt x="138024" y="96838"/>
                  </a:lnTo>
                  <a:lnTo>
                    <a:pt x="140920" y="98849"/>
                  </a:lnTo>
                  <a:lnTo>
                    <a:pt x="143644" y="100189"/>
                  </a:lnTo>
                  <a:lnTo>
                    <a:pt x="146254" y="101083"/>
                  </a:lnTo>
                  <a:lnTo>
                    <a:pt x="151271" y="102076"/>
                  </a:lnTo>
                  <a:lnTo>
                    <a:pt x="156146" y="102517"/>
                  </a:lnTo>
                  <a:lnTo>
                    <a:pt x="160999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64"/>
            <p:cNvSpPr/>
            <p:nvPr/>
          </p:nvSpPr>
          <p:spPr>
            <a:xfrm>
              <a:off x="5815012" y="3008947"/>
              <a:ext cx="178255" cy="204429"/>
            </a:xfrm>
            <a:custGeom>
              <a:avLst/>
              <a:gdLst/>
              <a:ahLst/>
              <a:cxnLst/>
              <a:rect l="0" t="0" r="0" b="0"/>
              <a:pathLst>
                <a:path w="178255" h="204429">
                  <a:moveTo>
                    <a:pt x="42863" y="0"/>
                  </a:moveTo>
                  <a:lnTo>
                    <a:pt x="42863" y="4551"/>
                  </a:lnTo>
                  <a:lnTo>
                    <a:pt x="42069" y="6844"/>
                  </a:lnTo>
                  <a:lnTo>
                    <a:pt x="39070" y="11932"/>
                  </a:lnTo>
                  <a:lnTo>
                    <a:pt x="37953" y="14622"/>
                  </a:lnTo>
                  <a:lnTo>
                    <a:pt x="36712" y="20151"/>
                  </a:lnTo>
                  <a:lnTo>
                    <a:pt x="34044" y="25784"/>
                  </a:lnTo>
                  <a:lnTo>
                    <a:pt x="32221" y="28619"/>
                  </a:lnTo>
                  <a:lnTo>
                    <a:pt x="31005" y="32415"/>
                  </a:lnTo>
                  <a:lnTo>
                    <a:pt x="30195" y="36850"/>
                  </a:lnTo>
                  <a:lnTo>
                    <a:pt x="29656" y="41711"/>
                  </a:lnTo>
                  <a:lnTo>
                    <a:pt x="28501" y="45905"/>
                  </a:lnTo>
                  <a:lnTo>
                    <a:pt x="26939" y="49653"/>
                  </a:lnTo>
                  <a:lnTo>
                    <a:pt x="25103" y="53105"/>
                  </a:lnTo>
                  <a:lnTo>
                    <a:pt x="23879" y="57311"/>
                  </a:lnTo>
                  <a:lnTo>
                    <a:pt x="23063" y="62020"/>
                  </a:lnTo>
                  <a:lnTo>
                    <a:pt x="22519" y="67064"/>
                  </a:lnTo>
                  <a:lnTo>
                    <a:pt x="21363" y="72332"/>
                  </a:lnTo>
                  <a:lnTo>
                    <a:pt x="19798" y="77749"/>
                  </a:lnTo>
                  <a:lnTo>
                    <a:pt x="17962" y="83265"/>
                  </a:lnTo>
                  <a:lnTo>
                    <a:pt x="16737" y="87895"/>
                  </a:lnTo>
                  <a:lnTo>
                    <a:pt x="15921" y="91934"/>
                  </a:lnTo>
                  <a:lnTo>
                    <a:pt x="15377" y="95579"/>
                  </a:lnTo>
                  <a:lnTo>
                    <a:pt x="15013" y="99915"/>
                  </a:lnTo>
                  <a:lnTo>
                    <a:pt x="14771" y="104710"/>
                  </a:lnTo>
                  <a:lnTo>
                    <a:pt x="14502" y="114165"/>
                  </a:lnTo>
                  <a:lnTo>
                    <a:pt x="14383" y="121542"/>
                  </a:lnTo>
                  <a:lnTo>
                    <a:pt x="15145" y="125796"/>
                  </a:lnTo>
                  <a:lnTo>
                    <a:pt x="16447" y="130536"/>
                  </a:lnTo>
                  <a:lnTo>
                    <a:pt x="18108" y="135602"/>
                  </a:lnTo>
                  <a:lnTo>
                    <a:pt x="19216" y="139931"/>
                  </a:lnTo>
                  <a:lnTo>
                    <a:pt x="19955" y="143770"/>
                  </a:lnTo>
                  <a:lnTo>
                    <a:pt x="20447" y="147282"/>
                  </a:lnTo>
                  <a:lnTo>
                    <a:pt x="21568" y="150575"/>
                  </a:lnTo>
                  <a:lnTo>
                    <a:pt x="24932" y="156775"/>
                  </a:lnTo>
                  <a:lnTo>
                    <a:pt x="26940" y="160714"/>
                  </a:lnTo>
                  <a:lnTo>
                    <a:pt x="29073" y="165246"/>
                  </a:lnTo>
                  <a:lnTo>
                    <a:pt x="31288" y="170171"/>
                  </a:lnTo>
                  <a:lnTo>
                    <a:pt x="33558" y="174407"/>
                  </a:lnTo>
                  <a:lnTo>
                    <a:pt x="35866" y="178184"/>
                  </a:lnTo>
                  <a:lnTo>
                    <a:pt x="38198" y="181655"/>
                  </a:lnTo>
                  <a:lnTo>
                    <a:pt x="41341" y="183968"/>
                  </a:lnTo>
                  <a:lnTo>
                    <a:pt x="45023" y="185510"/>
                  </a:lnTo>
                  <a:lnTo>
                    <a:pt x="49065" y="186538"/>
                  </a:lnTo>
                  <a:lnTo>
                    <a:pt x="52554" y="188176"/>
                  </a:lnTo>
                  <a:lnTo>
                    <a:pt x="55673" y="190221"/>
                  </a:lnTo>
                  <a:lnTo>
                    <a:pt x="58547" y="192537"/>
                  </a:lnTo>
                  <a:lnTo>
                    <a:pt x="62050" y="194080"/>
                  </a:lnTo>
                  <a:lnTo>
                    <a:pt x="65973" y="195109"/>
                  </a:lnTo>
                  <a:lnTo>
                    <a:pt x="70176" y="195795"/>
                  </a:lnTo>
                  <a:lnTo>
                    <a:pt x="73771" y="197205"/>
                  </a:lnTo>
                  <a:lnTo>
                    <a:pt x="76963" y="199098"/>
                  </a:lnTo>
                  <a:lnTo>
                    <a:pt x="79883" y="201312"/>
                  </a:lnTo>
                  <a:lnTo>
                    <a:pt x="83418" y="202788"/>
                  </a:lnTo>
                  <a:lnTo>
                    <a:pt x="87362" y="203772"/>
                  </a:lnTo>
                  <a:lnTo>
                    <a:pt x="91579" y="204428"/>
                  </a:lnTo>
                  <a:lnTo>
                    <a:pt x="95184" y="203913"/>
                  </a:lnTo>
                  <a:lnTo>
                    <a:pt x="98381" y="202617"/>
                  </a:lnTo>
                  <a:lnTo>
                    <a:pt x="101306" y="200800"/>
                  </a:lnTo>
                  <a:lnTo>
                    <a:pt x="106673" y="198782"/>
                  </a:lnTo>
                  <a:lnTo>
                    <a:pt x="109215" y="198244"/>
                  </a:lnTo>
                  <a:lnTo>
                    <a:pt x="112498" y="196933"/>
                  </a:lnTo>
                  <a:lnTo>
                    <a:pt x="116274" y="195106"/>
                  </a:lnTo>
                  <a:lnTo>
                    <a:pt x="120378" y="192936"/>
                  </a:lnTo>
                  <a:lnTo>
                    <a:pt x="129172" y="187984"/>
                  </a:lnTo>
                  <a:lnTo>
                    <a:pt x="133740" y="185330"/>
                  </a:lnTo>
                  <a:lnTo>
                    <a:pt x="137578" y="182608"/>
                  </a:lnTo>
                  <a:lnTo>
                    <a:pt x="140932" y="179842"/>
                  </a:lnTo>
                  <a:lnTo>
                    <a:pt x="143961" y="177044"/>
                  </a:lnTo>
                  <a:lnTo>
                    <a:pt x="147568" y="173275"/>
                  </a:lnTo>
                  <a:lnTo>
                    <a:pt x="151560" y="168857"/>
                  </a:lnTo>
                  <a:lnTo>
                    <a:pt x="162647" y="156077"/>
                  </a:lnTo>
                  <a:lnTo>
                    <a:pt x="165581" y="152629"/>
                  </a:lnTo>
                  <a:lnTo>
                    <a:pt x="167537" y="149377"/>
                  </a:lnTo>
                  <a:lnTo>
                    <a:pt x="169711" y="143225"/>
                  </a:lnTo>
                  <a:lnTo>
                    <a:pt x="172794" y="137316"/>
                  </a:lnTo>
                  <a:lnTo>
                    <a:pt x="174727" y="134406"/>
                  </a:lnTo>
                  <a:lnTo>
                    <a:pt x="176016" y="130562"/>
                  </a:lnTo>
                  <a:lnTo>
                    <a:pt x="176875" y="126094"/>
                  </a:lnTo>
                  <a:lnTo>
                    <a:pt x="177448" y="121210"/>
                  </a:lnTo>
                  <a:lnTo>
                    <a:pt x="177830" y="117002"/>
                  </a:lnTo>
                  <a:lnTo>
                    <a:pt x="178084" y="113244"/>
                  </a:lnTo>
                  <a:lnTo>
                    <a:pt x="178254" y="109786"/>
                  </a:lnTo>
                  <a:lnTo>
                    <a:pt x="177574" y="106528"/>
                  </a:lnTo>
                  <a:lnTo>
                    <a:pt x="174701" y="100368"/>
                  </a:lnTo>
                  <a:lnTo>
                    <a:pt x="170778" y="94456"/>
                  </a:lnTo>
                  <a:lnTo>
                    <a:pt x="168621" y="91545"/>
                  </a:lnTo>
                  <a:lnTo>
                    <a:pt x="167183" y="88653"/>
                  </a:lnTo>
                  <a:lnTo>
                    <a:pt x="165584" y="82899"/>
                  </a:lnTo>
                  <a:lnTo>
                    <a:pt x="163571" y="80031"/>
                  </a:lnTo>
                  <a:lnTo>
                    <a:pt x="160641" y="77166"/>
                  </a:lnTo>
                  <a:lnTo>
                    <a:pt x="157100" y="74304"/>
                  </a:lnTo>
                  <a:lnTo>
                    <a:pt x="153946" y="71444"/>
                  </a:lnTo>
                  <a:lnTo>
                    <a:pt x="151050" y="68584"/>
                  </a:lnTo>
                  <a:lnTo>
                    <a:pt x="148325" y="65725"/>
                  </a:lnTo>
                  <a:lnTo>
                    <a:pt x="144921" y="63819"/>
                  </a:lnTo>
                  <a:lnTo>
                    <a:pt x="141064" y="62549"/>
                  </a:lnTo>
                  <a:lnTo>
                    <a:pt x="136905" y="61702"/>
                  </a:lnTo>
                  <a:lnTo>
                    <a:pt x="132545" y="60184"/>
                  </a:lnTo>
                  <a:lnTo>
                    <a:pt x="128051" y="58221"/>
                  </a:lnTo>
                  <a:lnTo>
                    <a:pt x="123468" y="55959"/>
                  </a:lnTo>
                  <a:lnTo>
                    <a:pt x="118825" y="54451"/>
                  </a:lnTo>
                  <a:lnTo>
                    <a:pt x="114141" y="53446"/>
                  </a:lnTo>
                  <a:lnTo>
                    <a:pt x="109431" y="52775"/>
                  </a:lnTo>
                  <a:lnTo>
                    <a:pt x="103911" y="52329"/>
                  </a:lnTo>
                  <a:lnTo>
                    <a:pt x="97849" y="52031"/>
                  </a:lnTo>
                  <a:lnTo>
                    <a:pt x="80057" y="51612"/>
                  </a:lnTo>
                  <a:lnTo>
                    <a:pt x="74802" y="51553"/>
                  </a:lnTo>
                  <a:lnTo>
                    <a:pt x="68918" y="50561"/>
                  </a:lnTo>
                  <a:lnTo>
                    <a:pt x="62614" y="48947"/>
                  </a:lnTo>
                  <a:lnTo>
                    <a:pt x="56031" y="46919"/>
                  </a:lnTo>
                  <a:lnTo>
                    <a:pt x="50054" y="45567"/>
                  </a:lnTo>
                  <a:lnTo>
                    <a:pt x="44482" y="44666"/>
                  </a:lnTo>
                  <a:lnTo>
                    <a:pt x="39180" y="44064"/>
                  </a:lnTo>
                  <a:lnTo>
                    <a:pt x="34851" y="43664"/>
                  </a:lnTo>
                  <a:lnTo>
                    <a:pt x="31172" y="43397"/>
                  </a:lnTo>
                  <a:lnTo>
                    <a:pt x="27925" y="43219"/>
                  </a:lnTo>
                  <a:lnTo>
                    <a:pt x="20084" y="43021"/>
                  </a:lnTo>
                  <a:lnTo>
                    <a:pt x="15771" y="42968"/>
                  </a:lnTo>
                  <a:lnTo>
                    <a:pt x="12895" y="41980"/>
                  </a:lnTo>
                  <a:lnTo>
                    <a:pt x="10978" y="40369"/>
                  </a:lnTo>
                  <a:lnTo>
                    <a:pt x="7901" y="35491"/>
                  </a:lnTo>
                  <a:lnTo>
                    <a:pt x="6855" y="35091"/>
                  </a:lnTo>
                  <a:lnTo>
                    <a:pt x="5364" y="34824"/>
                  </a:lnTo>
                  <a:lnTo>
                    <a:pt x="0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65"/>
            <p:cNvSpPr/>
            <p:nvPr/>
          </p:nvSpPr>
          <p:spPr>
            <a:xfrm>
              <a:off x="6150768" y="3051810"/>
              <a:ext cx="192883" cy="8573"/>
            </a:xfrm>
            <a:custGeom>
              <a:avLst/>
              <a:gdLst/>
              <a:ahLst/>
              <a:cxnLst/>
              <a:rect l="0" t="0" r="0" b="0"/>
              <a:pathLst>
                <a:path w="192883" h="8573">
                  <a:moveTo>
                    <a:pt x="0" y="0"/>
                  </a:moveTo>
                  <a:lnTo>
                    <a:pt x="13001" y="0"/>
                  </a:lnTo>
                  <a:lnTo>
                    <a:pt x="15017" y="952"/>
                  </a:lnTo>
                  <a:lnTo>
                    <a:pt x="17949" y="2540"/>
                  </a:lnTo>
                  <a:lnTo>
                    <a:pt x="21491" y="4551"/>
                  </a:lnTo>
                  <a:lnTo>
                    <a:pt x="24646" y="5891"/>
                  </a:lnTo>
                  <a:lnTo>
                    <a:pt x="27544" y="6785"/>
                  </a:lnTo>
                  <a:lnTo>
                    <a:pt x="30269" y="7380"/>
                  </a:lnTo>
                  <a:lnTo>
                    <a:pt x="33673" y="7778"/>
                  </a:lnTo>
                  <a:lnTo>
                    <a:pt x="37531" y="8043"/>
                  </a:lnTo>
                  <a:lnTo>
                    <a:pt x="46049" y="8337"/>
                  </a:lnTo>
                  <a:lnTo>
                    <a:pt x="96421" y="8568"/>
                  </a:lnTo>
                  <a:lnTo>
                    <a:pt x="192882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66"/>
            <p:cNvSpPr/>
            <p:nvPr/>
          </p:nvSpPr>
          <p:spPr>
            <a:xfrm>
              <a:off x="6100762" y="3214687"/>
              <a:ext cx="250032" cy="8221"/>
            </a:xfrm>
            <a:custGeom>
              <a:avLst/>
              <a:gdLst/>
              <a:ahLst/>
              <a:cxnLst/>
              <a:rect l="0" t="0" r="0" b="0"/>
              <a:pathLst>
                <a:path w="250032" h="8221">
                  <a:moveTo>
                    <a:pt x="0" y="0"/>
                  </a:moveTo>
                  <a:lnTo>
                    <a:pt x="20792" y="0"/>
                  </a:lnTo>
                  <a:lnTo>
                    <a:pt x="24180" y="953"/>
                  </a:lnTo>
                  <a:lnTo>
                    <a:pt x="27232" y="2540"/>
                  </a:lnTo>
                  <a:lnTo>
                    <a:pt x="30062" y="4551"/>
                  </a:lnTo>
                  <a:lnTo>
                    <a:pt x="33534" y="5892"/>
                  </a:lnTo>
                  <a:lnTo>
                    <a:pt x="37437" y="6785"/>
                  </a:lnTo>
                  <a:lnTo>
                    <a:pt x="41627" y="7381"/>
                  </a:lnTo>
                  <a:lnTo>
                    <a:pt x="46008" y="7779"/>
                  </a:lnTo>
                  <a:lnTo>
                    <a:pt x="50516" y="8043"/>
                  </a:lnTo>
                  <a:lnTo>
                    <a:pt x="55108" y="8220"/>
                  </a:lnTo>
                  <a:lnTo>
                    <a:pt x="60551" y="7385"/>
                  </a:lnTo>
                  <a:lnTo>
                    <a:pt x="66562" y="5876"/>
                  </a:lnTo>
                  <a:lnTo>
                    <a:pt x="72949" y="3917"/>
                  </a:lnTo>
                  <a:lnTo>
                    <a:pt x="78795" y="2611"/>
                  </a:lnTo>
                  <a:lnTo>
                    <a:pt x="84280" y="1741"/>
                  </a:lnTo>
                  <a:lnTo>
                    <a:pt x="89525" y="1161"/>
                  </a:lnTo>
                  <a:lnTo>
                    <a:pt x="95402" y="774"/>
                  </a:lnTo>
                  <a:lnTo>
                    <a:pt x="108282" y="344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67"/>
            <p:cNvSpPr/>
            <p:nvPr/>
          </p:nvSpPr>
          <p:spPr>
            <a:xfrm>
              <a:off x="3736309" y="2494598"/>
              <a:ext cx="241730" cy="256906"/>
            </a:xfrm>
            <a:custGeom>
              <a:avLst/>
              <a:gdLst/>
              <a:ahLst/>
              <a:cxnLst/>
              <a:rect l="0" t="0" r="0" b="0"/>
              <a:pathLst>
                <a:path w="241730" h="256906">
                  <a:moveTo>
                    <a:pt x="14159" y="25716"/>
                  </a:moveTo>
                  <a:lnTo>
                    <a:pt x="24102" y="25716"/>
                  </a:lnTo>
                  <a:lnTo>
                    <a:pt x="26345" y="24764"/>
                  </a:lnTo>
                  <a:lnTo>
                    <a:pt x="33292" y="19825"/>
                  </a:lnTo>
                  <a:lnTo>
                    <a:pt x="38009" y="18336"/>
                  </a:lnTo>
                  <a:lnTo>
                    <a:pt x="45126" y="17497"/>
                  </a:lnTo>
                  <a:lnTo>
                    <a:pt x="52000" y="14761"/>
                  </a:lnTo>
                  <a:lnTo>
                    <a:pt x="60346" y="11322"/>
                  </a:lnTo>
                  <a:lnTo>
                    <a:pt x="64795" y="10405"/>
                  </a:lnTo>
                  <a:lnTo>
                    <a:pt x="69347" y="9794"/>
                  </a:lnTo>
                  <a:lnTo>
                    <a:pt x="76523" y="6575"/>
                  </a:lnTo>
                  <a:lnTo>
                    <a:pt x="79548" y="4383"/>
                  </a:lnTo>
                  <a:lnTo>
                    <a:pt x="83945" y="2922"/>
                  </a:lnTo>
                  <a:lnTo>
                    <a:pt x="89258" y="1947"/>
                  </a:lnTo>
                  <a:lnTo>
                    <a:pt x="95181" y="1298"/>
                  </a:lnTo>
                  <a:lnTo>
                    <a:pt x="100718" y="865"/>
                  </a:lnTo>
                  <a:lnTo>
                    <a:pt x="111103" y="384"/>
                  </a:lnTo>
                  <a:lnTo>
                    <a:pt x="122082" y="113"/>
                  </a:lnTo>
                  <a:lnTo>
                    <a:pt x="182259" y="0"/>
                  </a:lnTo>
                  <a:lnTo>
                    <a:pt x="186551" y="952"/>
                  </a:lnTo>
                  <a:lnTo>
                    <a:pt x="193436" y="4550"/>
                  </a:lnTo>
                  <a:lnTo>
                    <a:pt x="205567" y="11931"/>
                  </a:lnTo>
                  <a:lnTo>
                    <a:pt x="212471" y="17367"/>
                  </a:lnTo>
                  <a:lnTo>
                    <a:pt x="218186" y="22958"/>
                  </a:lnTo>
                  <a:lnTo>
                    <a:pt x="223371" y="28618"/>
                  </a:lnTo>
                  <a:lnTo>
                    <a:pt x="228321" y="34309"/>
                  </a:lnTo>
                  <a:lnTo>
                    <a:pt x="230753" y="37160"/>
                  </a:lnTo>
                  <a:lnTo>
                    <a:pt x="232374" y="40965"/>
                  </a:lnTo>
                  <a:lnTo>
                    <a:pt x="233454" y="45407"/>
                  </a:lnTo>
                  <a:lnTo>
                    <a:pt x="234175" y="50274"/>
                  </a:lnTo>
                  <a:lnTo>
                    <a:pt x="234976" y="58221"/>
                  </a:lnTo>
                  <a:lnTo>
                    <a:pt x="235189" y="61674"/>
                  </a:lnTo>
                  <a:lnTo>
                    <a:pt x="236125" y="65880"/>
                  </a:lnTo>
                  <a:lnTo>
                    <a:pt x="237543" y="70590"/>
                  </a:lnTo>
                  <a:lnTo>
                    <a:pt x="239282" y="75635"/>
                  </a:lnTo>
                  <a:lnTo>
                    <a:pt x="240441" y="80903"/>
                  </a:lnTo>
                  <a:lnTo>
                    <a:pt x="241214" y="86320"/>
                  </a:lnTo>
                  <a:lnTo>
                    <a:pt x="241729" y="91836"/>
                  </a:lnTo>
                  <a:lnTo>
                    <a:pt x="241279" y="97419"/>
                  </a:lnTo>
                  <a:lnTo>
                    <a:pt x="240185" y="103046"/>
                  </a:lnTo>
                  <a:lnTo>
                    <a:pt x="238661" y="108702"/>
                  </a:lnTo>
                  <a:lnTo>
                    <a:pt x="236853" y="114378"/>
                  </a:lnTo>
                  <a:lnTo>
                    <a:pt x="234853" y="120066"/>
                  </a:lnTo>
                  <a:lnTo>
                    <a:pt x="232726" y="125764"/>
                  </a:lnTo>
                  <a:lnTo>
                    <a:pt x="231308" y="131467"/>
                  </a:lnTo>
                  <a:lnTo>
                    <a:pt x="230362" y="137175"/>
                  </a:lnTo>
                  <a:lnTo>
                    <a:pt x="229732" y="142885"/>
                  </a:lnTo>
                  <a:lnTo>
                    <a:pt x="227725" y="147644"/>
                  </a:lnTo>
                  <a:lnTo>
                    <a:pt x="224799" y="151769"/>
                  </a:lnTo>
                  <a:lnTo>
                    <a:pt x="221261" y="155471"/>
                  </a:lnTo>
                  <a:lnTo>
                    <a:pt x="218108" y="159845"/>
                  </a:lnTo>
                  <a:lnTo>
                    <a:pt x="215213" y="164666"/>
                  </a:lnTo>
                  <a:lnTo>
                    <a:pt x="212489" y="169784"/>
                  </a:lnTo>
                  <a:lnTo>
                    <a:pt x="209879" y="174149"/>
                  </a:lnTo>
                  <a:lnTo>
                    <a:pt x="204863" y="181539"/>
                  </a:lnTo>
                  <a:lnTo>
                    <a:pt x="201620" y="185796"/>
                  </a:lnTo>
                  <a:lnTo>
                    <a:pt x="193783" y="195606"/>
                  </a:lnTo>
                  <a:lnTo>
                    <a:pt x="189471" y="199936"/>
                  </a:lnTo>
                  <a:lnTo>
                    <a:pt x="185009" y="203775"/>
                  </a:lnTo>
                  <a:lnTo>
                    <a:pt x="180446" y="207287"/>
                  </a:lnTo>
                  <a:lnTo>
                    <a:pt x="175818" y="210581"/>
                  </a:lnTo>
                  <a:lnTo>
                    <a:pt x="171144" y="213730"/>
                  </a:lnTo>
                  <a:lnTo>
                    <a:pt x="162511" y="218816"/>
                  </a:lnTo>
                  <a:lnTo>
                    <a:pt x="156029" y="221076"/>
                  </a:lnTo>
                  <a:lnTo>
                    <a:pt x="148386" y="224620"/>
                  </a:lnTo>
                  <a:lnTo>
                    <a:pt x="139697" y="229371"/>
                  </a:lnTo>
                  <a:lnTo>
                    <a:pt x="130544" y="234657"/>
                  </a:lnTo>
                  <a:lnTo>
                    <a:pt x="125086" y="236448"/>
                  </a:lnTo>
                  <a:lnTo>
                    <a:pt x="119067" y="237642"/>
                  </a:lnTo>
                  <a:lnTo>
                    <a:pt x="112673" y="238437"/>
                  </a:lnTo>
                  <a:lnTo>
                    <a:pt x="106822" y="239921"/>
                  </a:lnTo>
                  <a:lnTo>
                    <a:pt x="101335" y="241862"/>
                  </a:lnTo>
                  <a:lnTo>
                    <a:pt x="96089" y="244108"/>
                  </a:lnTo>
                  <a:lnTo>
                    <a:pt x="91004" y="246559"/>
                  </a:lnTo>
                  <a:lnTo>
                    <a:pt x="86027" y="249145"/>
                  </a:lnTo>
                  <a:lnTo>
                    <a:pt x="81121" y="251821"/>
                  </a:lnTo>
                  <a:lnTo>
                    <a:pt x="76263" y="253605"/>
                  </a:lnTo>
                  <a:lnTo>
                    <a:pt x="71437" y="254795"/>
                  </a:lnTo>
                  <a:lnTo>
                    <a:pt x="66632" y="255588"/>
                  </a:lnTo>
                  <a:lnTo>
                    <a:pt x="61047" y="256117"/>
                  </a:lnTo>
                  <a:lnTo>
                    <a:pt x="54943" y="256469"/>
                  </a:lnTo>
                  <a:lnTo>
                    <a:pt x="48492" y="256704"/>
                  </a:lnTo>
                  <a:lnTo>
                    <a:pt x="42604" y="255908"/>
                  </a:lnTo>
                  <a:lnTo>
                    <a:pt x="37092" y="254425"/>
                  </a:lnTo>
                  <a:lnTo>
                    <a:pt x="31829" y="252484"/>
                  </a:lnTo>
                  <a:lnTo>
                    <a:pt x="23864" y="247787"/>
                  </a:lnTo>
                  <a:lnTo>
                    <a:pt x="17679" y="243477"/>
                  </a:lnTo>
                  <a:lnTo>
                    <a:pt x="9734" y="240098"/>
                  </a:lnTo>
                  <a:lnTo>
                    <a:pt x="4784" y="235932"/>
                  </a:lnTo>
                  <a:lnTo>
                    <a:pt x="3147" y="233488"/>
                  </a:lnTo>
                  <a:lnTo>
                    <a:pt x="2055" y="230906"/>
                  </a:lnTo>
                  <a:lnTo>
                    <a:pt x="842" y="225497"/>
                  </a:lnTo>
                  <a:lnTo>
                    <a:pt x="303" y="219918"/>
                  </a:lnTo>
                  <a:lnTo>
                    <a:pt x="159" y="216144"/>
                  </a:lnTo>
                  <a:lnTo>
                    <a:pt x="0" y="206871"/>
                  </a:lnTo>
                  <a:lnTo>
                    <a:pt x="751" y="202684"/>
                  </a:lnTo>
                  <a:lnTo>
                    <a:pt x="3702" y="195491"/>
                  </a:lnTo>
                  <a:lnTo>
                    <a:pt x="5600" y="193192"/>
                  </a:lnTo>
                  <a:lnTo>
                    <a:pt x="7660" y="191659"/>
                  </a:lnTo>
                  <a:lnTo>
                    <a:pt x="9826" y="190638"/>
                  </a:lnTo>
                  <a:lnTo>
                    <a:pt x="11271" y="189004"/>
                  </a:lnTo>
                  <a:lnTo>
                    <a:pt x="12233" y="186962"/>
                  </a:lnTo>
                  <a:lnTo>
                    <a:pt x="12875" y="184649"/>
                  </a:lnTo>
                  <a:lnTo>
                    <a:pt x="14891" y="182154"/>
                  </a:lnTo>
                  <a:lnTo>
                    <a:pt x="21364" y="176842"/>
                  </a:lnTo>
                  <a:lnTo>
                    <a:pt x="27415" y="173846"/>
                  </a:lnTo>
                  <a:lnTo>
                    <a:pt x="33545" y="172514"/>
                  </a:lnTo>
                  <a:lnTo>
                    <a:pt x="41561" y="171923"/>
                  </a:lnTo>
                  <a:lnTo>
                    <a:pt x="50415" y="171659"/>
                  </a:lnTo>
                  <a:lnTo>
                    <a:pt x="69034" y="171491"/>
                  </a:lnTo>
                  <a:lnTo>
                    <a:pt x="72968" y="172429"/>
                  </a:lnTo>
                  <a:lnTo>
                    <a:pt x="79454" y="176012"/>
                  </a:lnTo>
                  <a:lnTo>
                    <a:pt x="90881" y="186074"/>
                  </a:lnTo>
                  <a:lnTo>
                    <a:pt x="98793" y="191601"/>
                  </a:lnTo>
                  <a:lnTo>
                    <a:pt x="107602" y="197233"/>
                  </a:lnTo>
                  <a:lnTo>
                    <a:pt x="116014" y="202911"/>
                  </a:lnTo>
                  <a:lnTo>
                    <a:pt x="122399" y="208610"/>
                  </a:lnTo>
                  <a:lnTo>
                    <a:pt x="129999" y="214318"/>
                  </a:lnTo>
                  <a:lnTo>
                    <a:pt x="137875" y="220029"/>
                  </a:lnTo>
                  <a:lnTo>
                    <a:pt x="144021" y="225743"/>
                  </a:lnTo>
                  <a:lnTo>
                    <a:pt x="151515" y="231457"/>
                  </a:lnTo>
                  <a:lnTo>
                    <a:pt x="160138" y="237172"/>
                  </a:lnTo>
                  <a:lnTo>
                    <a:pt x="169262" y="242887"/>
                  </a:lnTo>
                  <a:lnTo>
                    <a:pt x="173917" y="244792"/>
                  </a:lnTo>
                  <a:lnTo>
                    <a:pt x="178608" y="246062"/>
                  </a:lnTo>
                  <a:lnTo>
                    <a:pt x="183323" y="246908"/>
                  </a:lnTo>
                  <a:lnTo>
                    <a:pt x="188054" y="248425"/>
                  </a:lnTo>
                  <a:lnTo>
                    <a:pt x="192795" y="250389"/>
                  </a:lnTo>
                  <a:lnTo>
                    <a:pt x="197543" y="252651"/>
                  </a:lnTo>
                  <a:lnTo>
                    <a:pt x="202297" y="254159"/>
                  </a:lnTo>
                  <a:lnTo>
                    <a:pt x="207053" y="255164"/>
                  </a:lnTo>
                  <a:lnTo>
                    <a:pt x="211812" y="255834"/>
                  </a:lnTo>
                  <a:lnTo>
                    <a:pt x="219215" y="256579"/>
                  </a:lnTo>
                  <a:lnTo>
                    <a:pt x="226636" y="2569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68"/>
            <p:cNvSpPr/>
            <p:nvPr/>
          </p:nvSpPr>
          <p:spPr>
            <a:xfrm>
              <a:off x="4086228" y="2378285"/>
              <a:ext cx="107154" cy="327651"/>
            </a:xfrm>
            <a:custGeom>
              <a:avLst/>
              <a:gdLst/>
              <a:ahLst/>
              <a:cxnLst/>
              <a:rect l="0" t="0" r="0" b="0"/>
              <a:pathLst>
                <a:path w="107154" h="327651">
                  <a:moveTo>
                    <a:pt x="107153" y="13442"/>
                  </a:moveTo>
                  <a:lnTo>
                    <a:pt x="107153" y="5222"/>
                  </a:lnTo>
                  <a:lnTo>
                    <a:pt x="103361" y="423"/>
                  </a:lnTo>
                  <a:lnTo>
                    <a:pt x="101450" y="0"/>
                  </a:lnTo>
                  <a:lnTo>
                    <a:pt x="99382" y="671"/>
                  </a:lnTo>
                  <a:lnTo>
                    <a:pt x="94152" y="4040"/>
                  </a:lnTo>
                  <a:lnTo>
                    <a:pt x="91321" y="7041"/>
                  </a:lnTo>
                  <a:lnTo>
                    <a:pt x="87416" y="11549"/>
                  </a:lnTo>
                  <a:lnTo>
                    <a:pt x="69026" y="33482"/>
                  </a:lnTo>
                  <a:lnTo>
                    <a:pt x="66654" y="37279"/>
                  </a:lnTo>
                  <a:lnTo>
                    <a:pt x="64279" y="41716"/>
                  </a:lnTo>
                  <a:lnTo>
                    <a:pt x="61901" y="46579"/>
                  </a:lnTo>
                  <a:lnTo>
                    <a:pt x="58729" y="51726"/>
                  </a:lnTo>
                  <a:lnTo>
                    <a:pt x="55026" y="57062"/>
                  </a:lnTo>
                  <a:lnTo>
                    <a:pt x="50971" y="62525"/>
                  </a:lnTo>
                  <a:lnTo>
                    <a:pt x="47473" y="68071"/>
                  </a:lnTo>
                  <a:lnTo>
                    <a:pt x="44348" y="73674"/>
                  </a:lnTo>
                  <a:lnTo>
                    <a:pt x="41470" y="79314"/>
                  </a:lnTo>
                  <a:lnTo>
                    <a:pt x="38758" y="85932"/>
                  </a:lnTo>
                  <a:lnTo>
                    <a:pt x="36156" y="93201"/>
                  </a:lnTo>
                  <a:lnTo>
                    <a:pt x="33628" y="100905"/>
                  </a:lnTo>
                  <a:lnTo>
                    <a:pt x="31149" y="107945"/>
                  </a:lnTo>
                  <a:lnTo>
                    <a:pt x="26277" y="120849"/>
                  </a:lnTo>
                  <a:lnTo>
                    <a:pt x="19072" y="138823"/>
                  </a:lnTo>
                  <a:lnTo>
                    <a:pt x="16683" y="145607"/>
                  </a:lnTo>
                  <a:lnTo>
                    <a:pt x="14295" y="152987"/>
                  </a:lnTo>
                  <a:lnTo>
                    <a:pt x="11911" y="160764"/>
                  </a:lnTo>
                  <a:lnTo>
                    <a:pt x="9527" y="167855"/>
                  </a:lnTo>
                  <a:lnTo>
                    <a:pt x="7144" y="174486"/>
                  </a:lnTo>
                  <a:lnTo>
                    <a:pt x="4761" y="180812"/>
                  </a:lnTo>
                  <a:lnTo>
                    <a:pt x="3173" y="187887"/>
                  </a:lnTo>
                  <a:lnTo>
                    <a:pt x="2114" y="195461"/>
                  </a:lnTo>
                  <a:lnTo>
                    <a:pt x="1408" y="203368"/>
                  </a:lnTo>
                  <a:lnTo>
                    <a:pt x="938" y="211497"/>
                  </a:lnTo>
                  <a:lnTo>
                    <a:pt x="624" y="219774"/>
                  </a:lnTo>
                  <a:lnTo>
                    <a:pt x="183" y="242535"/>
                  </a:lnTo>
                  <a:lnTo>
                    <a:pt x="0" y="302008"/>
                  </a:lnTo>
                  <a:lnTo>
                    <a:pt x="2115" y="313461"/>
                  </a:lnTo>
                  <a:lnTo>
                    <a:pt x="5700" y="323949"/>
                  </a:lnTo>
                  <a:lnTo>
                    <a:pt x="7553" y="3276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69"/>
            <p:cNvSpPr/>
            <p:nvPr/>
          </p:nvSpPr>
          <p:spPr>
            <a:xfrm>
              <a:off x="2328862" y="2828925"/>
              <a:ext cx="1543503" cy="418818"/>
            </a:xfrm>
            <a:custGeom>
              <a:avLst/>
              <a:gdLst/>
              <a:ahLst/>
              <a:cxnLst/>
              <a:rect l="0" t="0" r="0" b="0"/>
              <a:pathLst>
                <a:path w="1543503" h="418818">
                  <a:moveTo>
                    <a:pt x="0" y="308610"/>
                  </a:moveTo>
                  <a:lnTo>
                    <a:pt x="3792" y="313161"/>
                  </a:lnTo>
                  <a:lnTo>
                    <a:pt x="4910" y="315454"/>
                  </a:lnTo>
                  <a:lnTo>
                    <a:pt x="6151" y="320542"/>
                  </a:lnTo>
                  <a:lnTo>
                    <a:pt x="8069" y="323232"/>
                  </a:lnTo>
                  <a:lnTo>
                    <a:pt x="20438" y="334393"/>
                  </a:lnTo>
                  <a:lnTo>
                    <a:pt x="23151" y="337229"/>
                  </a:lnTo>
                  <a:lnTo>
                    <a:pt x="25752" y="339119"/>
                  </a:lnTo>
                  <a:lnTo>
                    <a:pt x="50607" y="352004"/>
                  </a:lnTo>
                  <a:lnTo>
                    <a:pt x="126207" y="397193"/>
                  </a:lnTo>
                  <a:lnTo>
                    <a:pt x="139553" y="407670"/>
                  </a:lnTo>
                  <a:lnTo>
                    <a:pt x="144838" y="409787"/>
                  </a:lnTo>
                  <a:lnTo>
                    <a:pt x="159608" y="412098"/>
                  </a:lnTo>
                  <a:lnTo>
                    <a:pt x="169734" y="418817"/>
                  </a:lnTo>
                  <a:lnTo>
                    <a:pt x="171100" y="418276"/>
                  </a:lnTo>
                  <a:lnTo>
                    <a:pt x="177450" y="412563"/>
                  </a:lnTo>
                  <a:lnTo>
                    <a:pt x="182047" y="407250"/>
                  </a:lnTo>
                  <a:lnTo>
                    <a:pt x="184071" y="405802"/>
                  </a:lnTo>
                  <a:lnTo>
                    <a:pt x="188437" y="404194"/>
                  </a:lnTo>
                  <a:lnTo>
                    <a:pt x="189918" y="402813"/>
                  </a:lnTo>
                  <a:lnTo>
                    <a:pt x="190906" y="400939"/>
                  </a:lnTo>
                  <a:lnTo>
                    <a:pt x="191564" y="398738"/>
                  </a:lnTo>
                  <a:lnTo>
                    <a:pt x="194413" y="393751"/>
                  </a:lnTo>
                  <a:lnTo>
                    <a:pt x="196283" y="391088"/>
                  </a:lnTo>
                  <a:lnTo>
                    <a:pt x="197531" y="388360"/>
                  </a:lnTo>
                  <a:lnTo>
                    <a:pt x="198917" y="382789"/>
                  </a:lnTo>
                  <a:lnTo>
                    <a:pt x="199697" y="374298"/>
                  </a:lnTo>
                  <a:lnTo>
                    <a:pt x="201996" y="363522"/>
                  </a:lnTo>
                  <a:lnTo>
                    <a:pt x="203720" y="356648"/>
                  </a:lnTo>
                  <a:lnTo>
                    <a:pt x="205636" y="343930"/>
                  </a:lnTo>
                  <a:lnTo>
                    <a:pt x="206488" y="332880"/>
                  </a:lnTo>
                  <a:lnTo>
                    <a:pt x="206967" y="321304"/>
                  </a:lnTo>
                  <a:lnTo>
                    <a:pt x="207109" y="310889"/>
                  </a:lnTo>
                  <a:lnTo>
                    <a:pt x="207161" y="285297"/>
                  </a:lnTo>
                  <a:lnTo>
                    <a:pt x="205049" y="274119"/>
                  </a:lnTo>
                  <a:lnTo>
                    <a:pt x="201464" y="262800"/>
                  </a:lnTo>
                  <a:lnTo>
                    <a:pt x="197225" y="251420"/>
                  </a:lnTo>
                  <a:lnTo>
                    <a:pt x="194168" y="238854"/>
                  </a:lnTo>
                  <a:lnTo>
                    <a:pt x="191337" y="229665"/>
                  </a:lnTo>
                  <a:lnTo>
                    <a:pt x="187432" y="219230"/>
                  </a:lnTo>
                  <a:lnTo>
                    <a:pt x="183051" y="208243"/>
                  </a:lnTo>
                  <a:lnTo>
                    <a:pt x="180575" y="197010"/>
                  </a:lnTo>
                  <a:lnTo>
                    <a:pt x="178681" y="185667"/>
                  </a:lnTo>
                  <a:lnTo>
                    <a:pt x="175192" y="174276"/>
                  </a:lnTo>
                  <a:lnTo>
                    <a:pt x="170997" y="162863"/>
                  </a:lnTo>
                  <a:lnTo>
                    <a:pt x="167280" y="151441"/>
                  </a:lnTo>
                  <a:lnTo>
                    <a:pt x="165628" y="140015"/>
                  </a:lnTo>
                  <a:lnTo>
                    <a:pt x="163600" y="134300"/>
                  </a:lnTo>
                  <a:lnTo>
                    <a:pt x="157113" y="122871"/>
                  </a:lnTo>
                  <a:lnTo>
                    <a:pt x="153955" y="116204"/>
                  </a:lnTo>
                  <a:lnTo>
                    <a:pt x="151055" y="108902"/>
                  </a:lnTo>
                  <a:lnTo>
                    <a:pt x="148329" y="101176"/>
                  </a:lnTo>
                  <a:lnTo>
                    <a:pt x="144923" y="95073"/>
                  </a:lnTo>
                  <a:lnTo>
                    <a:pt x="136906" y="85752"/>
                  </a:lnTo>
                  <a:lnTo>
                    <a:pt x="134133" y="80980"/>
                  </a:lnTo>
                  <a:lnTo>
                    <a:pt x="129437" y="66115"/>
                  </a:lnTo>
                  <a:lnTo>
                    <a:pt x="123371" y="55255"/>
                  </a:lnTo>
                  <a:lnTo>
                    <a:pt x="118861" y="49005"/>
                  </a:lnTo>
                  <a:lnTo>
                    <a:pt x="117341" y="46005"/>
                  </a:lnTo>
                  <a:lnTo>
                    <a:pt x="114407" y="37232"/>
                  </a:lnTo>
                  <a:lnTo>
                    <a:pt x="106707" y="25734"/>
                  </a:lnTo>
                  <a:lnTo>
                    <a:pt x="104476" y="22871"/>
                  </a:lnTo>
                  <a:lnTo>
                    <a:pt x="102988" y="20009"/>
                  </a:lnTo>
                  <a:lnTo>
                    <a:pt x="100404" y="10267"/>
                  </a:lnTo>
                  <a:lnTo>
                    <a:pt x="100013" y="0"/>
                  </a:lnTo>
                  <a:lnTo>
                    <a:pt x="130281" y="0"/>
                  </a:lnTo>
                  <a:lnTo>
                    <a:pt x="132892" y="952"/>
                  </a:lnTo>
                  <a:lnTo>
                    <a:pt x="137909" y="4551"/>
                  </a:lnTo>
                  <a:lnTo>
                    <a:pt x="144901" y="6785"/>
                  </a:lnTo>
                  <a:lnTo>
                    <a:pt x="229720" y="8569"/>
                  </a:lnTo>
                  <a:lnTo>
                    <a:pt x="439448" y="8572"/>
                  </a:lnTo>
                  <a:lnTo>
                    <a:pt x="519993" y="16909"/>
                  </a:lnTo>
                  <a:lnTo>
                    <a:pt x="1424310" y="17145"/>
                  </a:lnTo>
                  <a:lnTo>
                    <a:pt x="1507386" y="8807"/>
                  </a:lnTo>
                  <a:lnTo>
                    <a:pt x="1543502" y="111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70"/>
            <p:cNvSpPr/>
            <p:nvPr/>
          </p:nvSpPr>
          <p:spPr>
            <a:xfrm>
              <a:off x="4412701" y="2854513"/>
              <a:ext cx="723656" cy="34420"/>
            </a:xfrm>
            <a:custGeom>
              <a:avLst/>
              <a:gdLst/>
              <a:ahLst/>
              <a:cxnLst/>
              <a:rect l="0" t="0" r="0" b="0"/>
              <a:pathLst>
                <a:path w="723656" h="34420">
                  <a:moveTo>
                    <a:pt x="0" y="0"/>
                  </a:moveTo>
                  <a:lnTo>
                    <a:pt x="471211" y="129"/>
                  </a:lnTo>
                  <a:lnTo>
                    <a:pt x="558449" y="8466"/>
                  </a:lnTo>
                  <a:lnTo>
                    <a:pt x="622825" y="9648"/>
                  </a:lnTo>
                  <a:lnTo>
                    <a:pt x="649415" y="16082"/>
                  </a:lnTo>
                  <a:lnTo>
                    <a:pt x="700832" y="17265"/>
                  </a:lnTo>
                  <a:lnTo>
                    <a:pt x="704471" y="18220"/>
                  </a:lnTo>
                  <a:lnTo>
                    <a:pt x="710631" y="21822"/>
                  </a:lnTo>
                  <a:lnTo>
                    <a:pt x="723655" y="344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71"/>
            <p:cNvSpPr/>
            <p:nvPr/>
          </p:nvSpPr>
          <p:spPr>
            <a:xfrm>
              <a:off x="4487930" y="3027201"/>
              <a:ext cx="12593" cy="68462"/>
            </a:xfrm>
            <a:custGeom>
              <a:avLst/>
              <a:gdLst/>
              <a:ahLst/>
              <a:cxnLst/>
              <a:rect l="0" t="0" r="0" b="0"/>
              <a:pathLst>
                <a:path w="12593" h="68462">
                  <a:moveTo>
                    <a:pt x="7595" y="68461"/>
                  </a:moveTo>
                  <a:lnTo>
                    <a:pt x="9236" y="64414"/>
                  </a:lnTo>
                  <a:lnTo>
                    <a:pt x="10368" y="60670"/>
                  </a:lnTo>
                  <a:lnTo>
                    <a:pt x="11123" y="57222"/>
                  </a:lnTo>
                  <a:lnTo>
                    <a:pt x="11626" y="53971"/>
                  </a:lnTo>
                  <a:lnTo>
                    <a:pt x="11961" y="50851"/>
                  </a:lnTo>
                  <a:lnTo>
                    <a:pt x="12185" y="47819"/>
                  </a:lnTo>
                  <a:lnTo>
                    <a:pt x="12334" y="43892"/>
                  </a:lnTo>
                  <a:lnTo>
                    <a:pt x="12543" y="30216"/>
                  </a:lnTo>
                  <a:lnTo>
                    <a:pt x="12592" y="22974"/>
                  </a:lnTo>
                  <a:lnTo>
                    <a:pt x="11812" y="19709"/>
                  </a:lnTo>
                  <a:lnTo>
                    <a:pt x="10498" y="16579"/>
                  </a:lnTo>
                  <a:lnTo>
                    <a:pt x="8828" y="13541"/>
                  </a:lnTo>
                  <a:lnTo>
                    <a:pt x="6921" y="10563"/>
                  </a:lnTo>
                  <a:lnTo>
                    <a:pt x="4856" y="7624"/>
                  </a:lnTo>
                  <a:lnTo>
                    <a:pt x="2685" y="4713"/>
                  </a:lnTo>
                  <a:lnTo>
                    <a:pt x="444" y="86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72"/>
            <p:cNvSpPr/>
            <p:nvPr/>
          </p:nvSpPr>
          <p:spPr>
            <a:xfrm>
              <a:off x="1378743" y="3232187"/>
              <a:ext cx="2442824" cy="205386"/>
            </a:xfrm>
            <a:custGeom>
              <a:avLst/>
              <a:gdLst/>
              <a:ahLst/>
              <a:cxnLst/>
              <a:rect l="0" t="0" r="0" b="0"/>
              <a:pathLst>
                <a:path w="2442824" h="205386">
                  <a:moveTo>
                    <a:pt x="0" y="205385"/>
                  </a:moveTo>
                  <a:lnTo>
                    <a:pt x="10613" y="199494"/>
                  </a:lnTo>
                  <a:lnTo>
                    <a:pt x="16094" y="198004"/>
                  </a:lnTo>
                  <a:lnTo>
                    <a:pt x="55824" y="194319"/>
                  </a:lnTo>
                  <a:lnTo>
                    <a:pt x="66880" y="190942"/>
                  </a:lnTo>
                  <a:lnTo>
                    <a:pt x="95496" y="186234"/>
                  </a:lnTo>
                  <a:lnTo>
                    <a:pt x="127696" y="180965"/>
                  </a:lnTo>
                  <a:lnTo>
                    <a:pt x="162690" y="174032"/>
                  </a:lnTo>
                  <a:lnTo>
                    <a:pt x="202293" y="169136"/>
                  </a:lnTo>
                  <a:lnTo>
                    <a:pt x="244306" y="163829"/>
                  </a:lnTo>
                  <a:lnTo>
                    <a:pt x="277351" y="158359"/>
                  </a:lnTo>
                  <a:lnTo>
                    <a:pt x="393354" y="133914"/>
                  </a:lnTo>
                  <a:lnTo>
                    <a:pt x="464403" y="126441"/>
                  </a:lnTo>
                  <a:lnTo>
                    <a:pt x="492945" y="121721"/>
                  </a:lnTo>
                  <a:lnTo>
                    <a:pt x="521506" y="116449"/>
                  </a:lnTo>
                  <a:lnTo>
                    <a:pt x="600704" y="109254"/>
                  </a:lnTo>
                  <a:lnTo>
                    <a:pt x="632898" y="104558"/>
                  </a:lnTo>
                  <a:lnTo>
                    <a:pt x="677799" y="96559"/>
                  </a:lnTo>
                  <a:lnTo>
                    <a:pt x="753773" y="82481"/>
                  </a:lnTo>
                  <a:lnTo>
                    <a:pt x="856394" y="72746"/>
                  </a:lnTo>
                  <a:lnTo>
                    <a:pt x="891530" y="67694"/>
                  </a:lnTo>
                  <a:lnTo>
                    <a:pt x="944666" y="62035"/>
                  </a:lnTo>
                  <a:lnTo>
                    <a:pt x="998509" y="57819"/>
                  </a:lnTo>
                  <a:lnTo>
                    <a:pt x="1066481" y="52411"/>
                  </a:lnTo>
                  <a:lnTo>
                    <a:pt x="1134206" y="45452"/>
                  </a:lnTo>
                  <a:lnTo>
                    <a:pt x="1207909" y="40549"/>
                  </a:lnTo>
                  <a:lnTo>
                    <a:pt x="1297715" y="34806"/>
                  </a:lnTo>
                  <a:lnTo>
                    <a:pt x="1387163" y="29499"/>
                  </a:lnTo>
                  <a:lnTo>
                    <a:pt x="1479238" y="25907"/>
                  </a:lnTo>
                  <a:lnTo>
                    <a:pt x="1569160" y="24482"/>
                  </a:lnTo>
                  <a:lnTo>
                    <a:pt x="1643517" y="18592"/>
                  </a:lnTo>
                  <a:lnTo>
                    <a:pt x="1738372" y="17027"/>
                  </a:lnTo>
                  <a:lnTo>
                    <a:pt x="2062163" y="16791"/>
                  </a:lnTo>
                  <a:lnTo>
                    <a:pt x="2172670" y="9409"/>
                  </a:lnTo>
                  <a:lnTo>
                    <a:pt x="2262894" y="8375"/>
                  </a:lnTo>
                  <a:lnTo>
                    <a:pt x="2352602" y="2347"/>
                  </a:lnTo>
                  <a:lnTo>
                    <a:pt x="2441869" y="1"/>
                  </a:lnTo>
                  <a:lnTo>
                    <a:pt x="244282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73"/>
            <p:cNvSpPr/>
            <p:nvPr/>
          </p:nvSpPr>
          <p:spPr>
            <a:xfrm>
              <a:off x="4468303" y="3266593"/>
              <a:ext cx="82266" cy="16675"/>
            </a:xfrm>
            <a:custGeom>
              <a:avLst/>
              <a:gdLst/>
              <a:ahLst/>
              <a:cxnLst/>
              <a:rect l="0" t="0" r="0" b="0"/>
              <a:pathLst>
                <a:path w="82266" h="16675">
                  <a:moveTo>
                    <a:pt x="0" y="0"/>
                  </a:moveTo>
                  <a:lnTo>
                    <a:pt x="2718" y="225"/>
                  </a:lnTo>
                  <a:lnTo>
                    <a:pt x="29951" y="6264"/>
                  </a:lnTo>
                  <a:lnTo>
                    <a:pt x="65359" y="8983"/>
                  </a:lnTo>
                  <a:lnTo>
                    <a:pt x="78455" y="14873"/>
                  </a:lnTo>
                  <a:lnTo>
                    <a:pt x="82265" y="166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74"/>
            <p:cNvSpPr/>
            <p:nvPr/>
          </p:nvSpPr>
          <p:spPr>
            <a:xfrm>
              <a:off x="3700462" y="3209748"/>
              <a:ext cx="1157289" cy="47803"/>
            </a:xfrm>
            <a:custGeom>
              <a:avLst/>
              <a:gdLst/>
              <a:ahLst/>
              <a:cxnLst/>
              <a:rect l="0" t="0" r="0" b="0"/>
              <a:pathLst>
                <a:path w="1157289" h="47803">
                  <a:moveTo>
                    <a:pt x="0" y="47802"/>
                  </a:moveTo>
                  <a:lnTo>
                    <a:pt x="10642" y="47802"/>
                  </a:lnTo>
                  <a:lnTo>
                    <a:pt x="12651" y="46849"/>
                  </a:lnTo>
                  <a:lnTo>
                    <a:pt x="14784" y="45262"/>
                  </a:lnTo>
                  <a:lnTo>
                    <a:pt x="17000" y="43251"/>
                  </a:lnTo>
                  <a:lnTo>
                    <a:pt x="19271" y="41910"/>
                  </a:lnTo>
                  <a:lnTo>
                    <a:pt x="23911" y="40421"/>
                  </a:lnTo>
                  <a:lnTo>
                    <a:pt x="59267" y="39233"/>
                  </a:lnTo>
                  <a:lnTo>
                    <a:pt x="113028" y="39229"/>
                  </a:lnTo>
                  <a:lnTo>
                    <a:pt x="117421" y="38277"/>
                  </a:lnTo>
                  <a:lnTo>
                    <a:pt x="121937" y="36689"/>
                  </a:lnTo>
                  <a:lnTo>
                    <a:pt x="126535" y="34678"/>
                  </a:lnTo>
                  <a:lnTo>
                    <a:pt x="130394" y="33338"/>
                  </a:lnTo>
                  <a:lnTo>
                    <a:pt x="136799" y="31848"/>
                  </a:lnTo>
                  <a:lnTo>
                    <a:pt x="170152" y="30688"/>
                  </a:lnTo>
                  <a:lnTo>
                    <a:pt x="174553" y="29725"/>
                  </a:lnTo>
                  <a:lnTo>
                    <a:pt x="179075" y="28131"/>
                  </a:lnTo>
                  <a:lnTo>
                    <a:pt x="183677" y="26115"/>
                  </a:lnTo>
                  <a:lnTo>
                    <a:pt x="188333" y="24772"/>
                  </a:lnTo>
                  <a:lnTo>
                    <a:pt x="197739" y="23279"/>
                  </a:lnTo>
                  <a:lnTo>
                    <a:pt x="233631" y="22131"/>
                  </a:lnTo>
                  <a:lnTo>
                    <a:pt x="262232" y="22087"/>
                  </a:lnTo>
                  <a:lnTo>
                    <a:pt x="266896" y="21133"/>
                  </a:lnTo>
                  <a:lnTo>
                    <a:pt x="271593" y="19545"/>
                  </a:lnTo>
                  <a:lnTo>
                    <a:pt x="276312" y="17534"/>
                  </a:lnTo>
                  <a:lnTo>
                    <a:pt x="281046" y="16193"/>
                  </a:lnTo>
                  <a:lnTo>
                    <a:pt x="290538" y="14704"/>
                  </a:lnTo>
                  <a:lnTo>
                    <a:pt x="323852" y="13581"/>
                  </a:lnTo>
                  <a:lnTo>
                    <a:pt x="338932" y="12580"/>
                  </a:lnTo>
                  <a:lnTo>
                    <a:pt x="345017" y="10986"/>
                  </a:lnTo>
                  <a:lnTo>
                    <a:pt x="351455" y="8970"/>
                  </a:lnTo>
                  <a:lnTo>
                    <a:pt x="357334" y="7626"/>
                  </a:lnTo>
                  <a:lnTo>
                    <a:pt x="368101" y="6134"/>
                  </a:lnTo>
                  <a:lnTo>
                    <a:pt x="402373" y="5009"/>
                  </a:lnTo>
                  <a:lnTo>
                    <a:pt x="589168" y="4939"/>
                  </a:lnTo>
                  <a:lnTo>
                    <a:pt x="595185" y="3987"/>
                  </a:lnTo>
                  <a:lnTo>
                    <a:pt x="601578" y="2399"/>
                  </a:lnTo>
                  <a:lnTo>
                    <a:pt x="608221" y="389"/>
                  </a:lnTo>
                  <a:lnTo>
                    <a:pt x="614237" y="0"/>
                  </a:lnTo>
                  <a:lnTo>
                    <a:pt x="619835" y="694"/>
                  </a:lnTo>
                  <a:lnTo>
                    <a:pt x="625154" y="2109"/>
                  </a:lnTo>
                  <a:lnTo>
                    <a:pt x="631082" y="3052"/>
                  </a:lnTo>
                  <a:lnTo>
                    <a:pt x="650802" y="4380"/>
                  </a:lnTo>
                  <a:lnTo>
                    <a:pt x="685895" y="4866"/>
                  </a:lnTo>
                  <a:lnTo>
                    <a:pt x="1094074" y="4939"/>
                  </a:lnTo>
                  <a:lnTo>
                    <a:pt x="1100063" y="5892"/>
                  </a:lnTo>
                  <a:lnTo>
                    <a:pt x="1105644" y="7479"/>
                  </a:lnTo>
                  <a:lnTo>
                    <a:pt x="1110952" y="9490"/>
                  </a:lnTo>
                  <a:lnTo>
                    <a:pt x="1115285" y="10831"/>
                  </a:lnTo>
                  <a:lnTo>
                    <a:pt x="1122216" y="12320"/>
                  </a:lnTo>
                  <a:lnTo>
                    <a:pt x="1157288" y="135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75"/>
            <p:cNvSpPr/>
            <p:nvPr/>
          </p:nvSpPr>
          <p:spPr>
            <a:xfrm>
              <a:off x="3943350" y="2940367"/>
              <a:ext cx="21432" cy="214313"/>
            </a:xfrm>
            <a:custGeom>
              <a:avLst/>
              <a:gdLst/>
              <a:ahLst/>
              <a:cxnLst/>
              <a:rect l="0" t="0" r="0" b="0"/>
              <a:pathLst>
                <a:path w="21432" h="214313">
                  <a:moveTo>
                    <a:pt x="0" y="0"/>
                  </a:moveTo>
                  <a:lnTo>
                    <a:pt x="0" y="7381"/>
                  </a:lnTo>
                  <a:lnTo>
                    <a:pt x="794" y="7778"/>
                  </a:lnTo>
                  <a:lnTo>
                    <a:pt x="2116" y="8043"/>
                  </a:lnTo>
                  <a:lnTo>
                    <a:pt x="6150" y="8468"/>
                  </a:lnTo>
                  <a:lnTo>
                    <a:pt x="6481" y="9455"/>
                  </a:lnTo>
                  <a:lnTo>
                    <a:pt x="6947" y="15396"/>
                  </a:lnTo>
                  <a:lnTo>
                    <a:pt x="7056" y="20495"/>
                  </a:lnTo>
                  <a:lnTo>
                    <a:pt x="7879" y="22236"/>
                  </a:lnTo>
                  <a:lnTo>
                    <a:pt x="9221" y="23397"/>
                  </a:lnTo>
                  <a:lnTo>
                    <a:pt x="10910" y="24170"/>
                  </a:lnTo>
                  <a:lnTo>
                    <a:pt x="12036" y="25639"/>
                  </a:lnTo>
                  <a:lnTo>
                    <a:pt x="12786" y="27570"/>
                  </a:lnTo>
                  <a:lnTo>
                    <a:pt x="13286" y="29810"/>
                  </a:lnTo>
                  <a:lnTo>
                    <a:pt x="13842" y="34839"/>
                  </a:lnTo>
                  <a:lnTo>
                    <a:pt x="14089" y="40249"/>
                  </a:lnTo>
                  <a:lnTo>
                    <a:pt x="14199" y="45829"/>
                  </a:lnTo>
                  <a:lnTo>
                    <a:pt x="14279" y="67425"/>
                  </a:lnTo>
                  <a:lnTo>
                    <a:pt x="15076" y="71620"/>
                  </a:lnTo>
                  <a:lnTo>
                    <a:pt x="16400" y="75369"/>
                  </a:lnTo>
                  <a:lnTo>
                    <a:pt x="18077" y="78821"/>
                  </a:lnTo>
                  <a:lnTo>
                    <a:pt x="18401" y="83028"/>
                  </a:lnTo>
                  <a:lnTo>
                    <a:pt x="17824" y="87737"/>
                  </a:lnTo>
                  <a:lnTo>
                    <a:pt x="16645" y="92781"/>
                  </a:lnTo>
                  <a:lnTo>
                    <a:pt x="16652" y="97097"/>
                  </a:lnTo>
                  <a:lnTo>
                    <a:pt x="17452" y="100926"/>
                  </a:lnTo>
                  <a:lnTo>
                    <a:pt x="18778" y="104432"/>
                  </a:lnTo>
                  <a:lnTo>
                    <a:pt x="18869" y="108674"/>
                  </a:lnTo>
                  <a:lnTo>
                    <a:pt x="18135" y="113407"/>
                  </a:lnTo>
                  <a:lnTo>
                    <a:pt x="16853" y="118467"/>
                  </a:lnTo>
                  <a:lnTo>
                    <a:pt x="15997" y="122793"/>
                  </a:lnTo>
                  <a:lnTo>
                    <a:pt x="15427" y="126630"/>
                  </a:lnTo>
                  <a:lnTo>
                    <a:pt x="15047" y="130140"/>
                  </a:lnTo>
                  <a:lnTo>
                    <a:pt x="14625" y="136580"/>
                  </a:lnTo>
                  <a:lnTo>
                    <a:pt x="14437" y="142617"/>
                  </a:lnTo>
                  <a:lnTo>
                    <a:pt x="14332" y="151371"/>
                  </a:lnTo>
                  <a:lnTo>
                    <a:pt x="14287" y="195796"/>
                  </a:lnTo>
                  <a:lnTo>
                    <a:pt x="15081" y="197206"/>
                  </a:lnTo>
                  <a:lnTo>
                    <a:pt x="16404" y="199098"/>
                  </a:lnTo>
                  <a:lnTo>
                    <a:pt x="18079" y="201312"/>
                  </a:lnTo>
                  <a:lnTo>
                    <a:pt x="19197" y="203741"/>
                  </a:lnTo>
                  <a:lnTo>
                    <a:pt x="19941" y="206312"/>
                  </a:lnTo>
                  <a:lnTo>
                    <a:pt x="21431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76"/>
            <p:cNvSpPr/>
            <p:nvPr/>
          </p:nvSpPr>
          <p:spPr>
            <a:xfrm>
              <a:off x="4057650" y="2932160"/>
              <a:ext cx="228176" cy="222486"/>
            </a:xfrm>
            <a:custGeom>
              <a:avLst/>
              <a:gdLst/>
              <a:ahLst/>
              <a:cxnLst/>
              <a:rect l="0" t="0" r="0" b="0"/>
              <a:pathLst>
                <a:path w="228176" h="222486">
                  <a:moveTo>
                    <a:pt x="0" y="33925"/>
                  </a:moveTo>
                  <a:lnTo>
                    <a:pt x="0" y="29374"/>
                  </a:lnTo>
                  <a:lnTo>
                    <a:pt x="1587" y="28033"/>
                  </a:lnTo>
                  <a:lnTo>
                    <a:pt x="7584" y="26544"/>
                  </a:lnTo>
                  <a:lnTo>
                    <a:pt x="12301" y="25705"/>
                  </a:lnTo>
                  <a:lnTo>
                    <a:pt x="15521" y="22969"/>
                  </a:lnTo>
                  <a:lnTo>
                    <a:pt x="20392" y="18578"/>
                  </a:lnTo>
                  <a:lnTo>
                    <a:pt x="23913" y="16073"/>
                  </a:lnTo>
                  <a:lnTo>
                    <a:pt x="27848" y="13451"/>
                  </a:lnTo>
                  <a:lnTo>
                    <a:pt x="34337" y="10538"/>
                  </a:lnTo>
                  <a:lnTo>
                    <a:pt x="40661" y="9243"/>
                  </a:lnTo>
                  <a:lnTo>
                    <a:pt x="44569" y="8898"/>
                  </a:lnTo>
                  <a:lnTo>
                    <a:pt x="48763" y="8667"/>
                  </a:lnTo>
                  <a:lnTo>
                    <a:pt x="53146" y="7562"/>
                  </a:lnTo>
                  <a:lnTo>
                    <a:pt x="57656" y="5872"/>
                  </a:lnTo>
                  <a:lnTo>
                    <a:pt x="62250" y="3792"/>
                  </a:lnTo>
                  <a:lnTo>
                    <a:pt x="66899" y="2407"/>
                  </a:lnTo>
                  <a:lnTo>
                    <a:pt x="71587" y="1483"/>
                  </a:lnTo>
                  <a:lnTo>
                    <a:pt x="82932" y="0"/>
                  </a:lnTo>
                  <a:lnTo>
                    <a:pt x="88717" y="2337"/>
                  </a:lnTo>
                  <a:lnTo>
                    <a:pt x="95786" y="5598"/>
                  </a:lnTo>
                  <a:lnTo>
                    <a:pt x="101574" y="7047"/>
                  </a:lnTo>
                  <a:lnTo>
                    <a:pt x="106791" y="7692"/>
                  </a:lnTo>
                  <a:lnTo>
                    <a:pt x="109294" y="7864"/>
                  </a:lnTo>
                  <a:lnTo>
                    <a:pt x="111756" y="8931"/>
                  </a:lnTo>
                  <a:lnTo>
                    <a:pt x="116609" y="12656"/>
                  </a:lnTo>
                  <a:lnTo>
                    <a:pt x="121411" y="17487"/>
                  </a:lnTo>
                  <a:lnTo>
                    <a:pt x="127169" y="23799"/>
                  </a:lnTo>
                  <a:lnTo>
                    <a:pt x="127642" y="25269"/>
                  </a:lnTo>
                  <a:lnTo>
                    <a:pt x="128307" y="31889"/>
                  </a:lnTo>
                  <a:lnTo>
                    <a:pt x="128463" y="37147"/>
                  </a:lnTo>
                  <a:lnTo>
                    <a:pt x="127711" y="39883"/>
                  </a:lnTo>
                  <a:lnTo>
                    <a:pt x="124758" y="45463"/>
                  </a:lnTo>
                  <a:lnTo>
                    <a:pt x="120799" y="51118"/>
                  </a:lnTo>
                  <a:lnTo>
                    <a:pt x="116395" y="57758"/>
                  </a:lnTo>
                  <a:lnTo>
                    <a:pt x="114109" y="62196"/>
                  </a:lnTo>
                  <a:lnTo>
                    <a:pt x="111791" y="67060"/>
                  </a:lnTo>
                  <a:lnTo>
                    <a:pt x="108659" y="70302"/>
                  </a:lnTo>
                  <a:lnTo>
                    <a:pt x="104983" y="72464"/>
                  </a:lnTo>
                  <a:lnTo>
                    <a:pt x="100945" y="73905"/>
                  </a:lnTo>
                  <a:lnTo>
                    <a:pt x="94341" y="78046"/>
                  </a:lnTo>
                  <a:lnTo>
                    <a:pt x="88760" y="83062"/>
                  </a:lnTo>
                  <a:lnTo>
                    <a:pt x="83634" y="88466"/>
                  </a:lnTo>
                  <a:lnTo>
                    <a:pt x="81950" y="91240"/>
                  </a:lnTo>
                  <a:lnTo>
                    <a:pt x="80078" y="96863"/>
                  </a:lnTo>
                  <a:lnTo>
                    <a:pt x="78785" y="98744"/>
                  </a:lnTo>
                  <a:lnTo>
                    <a:pt x="77130" y="99997"/>
                  </a:lnTo>
                  <a:lnTo>
                    <a:pt x="73173" y="101390"/>
                  </a:lnTo>
                  <a:lnTo>
                    <a:pt x="68769" y="102009"/>
                  </a:lnTo>
                  <a:lnTo>
                    <a:pt x="67277" y="103127"/>
                  </a:lnTo>
                  <a:lnTo>
                    <a:pt x="66283" y="104824"/>
                  </a:lnTo>
                  <a:lnTo>
                    <a:pt x="64328" y="110969"/>
                  </a:lnTo>
                  <a:lnTo>
                    <a:pt x="70447" y="103687"/>
                  </a:lnTo>
                  <a:lnTo>
                    <a:pt x="73114" y="103030"/>
                  </a:lnTo>
                  <a:lnTo>
                    <a:pt x="74936" y="102855"/>
                  </a:lnTo>
                  <a:lnTo>
                    <a:pt x="76945" y="101786"/>
                  </a:lnTo>
                  <a:lnTo>
                    <a:pt x="81293" y="98058"/>
                  </a:lnTo>
                  <a:lnTo>
                    <a:pt x="84358" y="96682"/>
                  </a:lnTo>
                  <a:lnTo>
                    <a:pt x="87988" y="95766"/>
                  </a:lnTo>
                  <a:lnTo>
                    <a:pt x="91996" y="95155"/>
                  </a:lnTo>
                  <a:lnTo>
                    <a:pt x="96256" y="94747"/>
                  </a:lnTo>
                  <a:lnTo>
                    <a:pt x="100683" y="94475"/>
                  </a:lnTo>
                  <a:lnTo>
                    <a:pt x="109835" y="94174"/>
                  </a:lnTo>
                  <a:lnTo>
                    <a:pt x="163870" y="93936"/>
                  </a:lnTo>
                  <a:lnTo>
                    <a:pt x="168778" y="93935"/>
                  </a:lnTo>
                  <a:lnTo>
                    <a:pt x="173637" y="94887"/>
                  </a:lnTo>
                  <a:lnTo>
                    <a:pt x="178464" y="96473"/>
                  </a:lnTo>
                  <a:lnTo>
                    <a:pt x="190033" y="101313"/>
                  </a:lnTo>
                  <a:lnTo>
                    <a:pt x="195849" y="104515"/>
                  </a:lnTo>
                  <a:lnTo>
                    <a:pt x="202931" y="109113"/>
                  </a:lnTo>
                  <a:lnTo>
                    <a:pt x="208724" y="114332"/>
                  </a:lnTo>
                  <a:lnTo>
                    <a:pt x="213945" y="117286"/>
                  </a:lnTo>
                  <a:lnTo>
                    <a:pt x="216449" y="118074"/>
                  </a:lnTo>
                  <a:lnTo>
                    <a:pt x="221347" y="121490"/>
                  </a:lnTo>
                  <a:lnTo>
                    <a:pt x="227167" y="126892"/>
                  </a:lnTo>
                  <a:lnTo>
                    <a:pt x="227645" y="130193"/>
                  </a:lnTo>
                  <a:lnTo>
                    <a:pt x="227963" y="135251"/>
                  </a:lnTo>
                  <a:lnTo>
                    <a:pt x="228175" y="141481"/>
                  </a:lnTo>
                  <a:lnTo>
                    <a:pt x="227523" y="146586"/>
                  </a:lnTo>
                  <a:lnTo>
                    <a:pt x="226294" y="150942"/>
                  </a:lnTo>
                  <a:lnTo>
                    <a:pt x="224682" y="154799"/>
                  </a:lnTo>
                  <a:lnTo>
                    <a:pt x="222019" y="158323"/>
                  </a:lnTo>
                  <a:lnTo>
                    <a:pt x="218656" y="161624"/>
                  </a:lnTo>
                  <a:lnTo>
                    <a:pt x="214827" y="164778"/>
                  </a:lnTo>
                  <a:lnTo>
                    <a:pt x="210686" y="167832"/>
                  </a:lnTo>
                  <a:lnTo>
                    <a:pt x="206339" y="170821"/>
                  </a:lnTo>
                  <a:lnTo>
                    <a:pt x="201853" y="173767"/>
                  </a:lnTo>
                  <a:lnTo>
                    <a:pt x="194752" y="179579"/>
                  </a:lnTo>
                  <a:lnTo>
                    <a:pt x="188156" y="185338"/>
                  </a:lnTo>
                  <a:lnTo>
                    <a:pt x="184175" y="188207"/>
                  </a:lnTo>
                  <a:lnTo>
                    <a:pt x="179933" y="191072"/>
                  </a:lnTo>
                  <a:lnTo>
                    <a:pt x="170986" y="196795"/>
                  </a:lnTo>
                  <a:lnTo>
                    <a:pt x="152308" y="208231"/>
                  </a:lnTo>
                  <a:lnTo>
                    <a:pt x="147576" y="210136"/>
                  </a:lnTo>
                  <a:lnTo>
                    <a:pt x="142834" y="211407"/>
                  </a:lnTo>
                  <a:lnTo>
                    <a:pt x="138085" y="212253"/>
                  </a:lnTo>
                  <a:lnTo>
                    <a:pt x="134125" y="213771"/>
                  </a:lnTo>
                  <a:lnTo>
                    <a:pt x="127609" y="217996"/>
                  </a:lnTo>
                  <a:lnTo>
                    <a:pt x="123966" y="219504"/>
                  </a:lnTo>
                  <a:lnTo>
                    <a:pt x="119950" y="220509"/>
                  </a:lnTo>
                  <a:lnTo>
                    <a:pt x="115685" y="221180"/>
                  </a:lnTo>
                  <a:lnTo>
                    <a:pt x="111255" y="221626"/>
                  </a:lnTo>
                  <a:lnTo>
                    <a:pt x="106714" y="221924"/>
                  </a:lnTo>
                  <a:lnTo>
                    <a:pt x="97434" y="222255"/>
                  </a:lnTo>
                  <a:lnTo>
                    <a:pt x="77585" y="222485"/>
                  </a:lnTo>
                  <a:lnTo>
                    <a:pt x="74741" y="221544"/>
                  </a:lnTo>
                  <a:lnTo>
                    <a:pt x="69466" y="217958"/>
                  </a:lnTo>
                  <a:lnTo>
                    <a:pt x="64476" y="215730"/>
                  </a:lnTo>
                  <a:lnTo>
                    <a:pt x="59612" y="214740"/>
                  </a:lnTo>
                  <a:lnTo>
                    <a:pt x="54805" y="214299"/>
                  </a:lnTo>
                  <a:lnTo>
                    <a:pt x="50022" y="214104"/>
                  </a:lnTo>
                  <a:lnTo>
                    <a:pt x="47635" y="214052"/>
                  </a:lnTo>
                  <a:lnTo>
                    <a:pt x="46044" y="213064"/>
                  </a:lnTo>
                  <a:lnTo>
                    <a:pt x="44984" y="211453"/>
                  </a:lnTo>
                  <a:lnTo>
                    <a:pt x="42862" y="2053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77"/>
            <p:cNvSpPr/>
            <p:nvPr/>
          </p:nvSpPr>
          <p:spPr>
            <a:xfrm>
              <a:off x="4371985" y="2914650"/>
              <a:ext cx="185728" cy="102871"/>
            </a:xfrm>
            <a:custGeom>
              <a:avLst/>
              <a:gdLst/>
              <a:ahLst/>
              <a:cxnLst/>
              <a:rect l="0" t="0" r="0" b="0"/>
              <a:pathLst>
                <a:path w="185728" h="102871">
                  <a:moveTo>
                    <a:pt x="21421" y="0"/>
                  </a:moveTo>
                  <a:lnTo>
                    <a:pt x="21421" y="38373"/>
                  </a:lnTo>
                  <a:lnTo>
                    <a:pt x="20628" y="40822"/>
                  </a:lnTo>
                  <a:lnTo>
                    <a:pt x="19305" y="43407"/>
                  </a:lnTo>
                  <a:lnTo>
                    <a:pt x="17629" y="46083"/>
                  </a:lnTo>
                  <a:lnTo>
                    <a:pt x="15718" y="48819"/>
                  </a:lnTo>
                  <a:lnTo>
                    <a:pt x="13651" y="51596"/>
                  </a:lnTo>
                  <a:lnTo>
                    <a:pt x="9236" y="57221"/>
                  </a:lnTo>
                  <a:lnTo>
                    <a:pt x="4629" y="62897"/>
                  </a:lnTo>
                  <a:lnTo>
                    <a:pt x="3082" y="65743"/>
                  </a:lnTo>
                  <a:lnTo>
                    <a:pt x="2052" y="68594"/>
                  </a:lnTo>
                  <a:lnTo>
                    <a:pt x="397" y="75462"/>
                  </a:lnTo>
                  <a:lnTo>
                    <a:pt x="262" y="76978"/>
                  </a:lnTo>
                  <a:lnTo>
                    <a:pt x="171" y="78941"/>
                  </a:lnTo>
                  <a:lnTo>
                    <a:pt x="0" y="85327"/>
                  </a:lnTo>
                  <a:lnTo>
                    <a:pt x="2111" y="88088"/>
                  </a:lnTo>
                  <a:lnTo>
                    <a:pt x="6142" y="93071"/>
                  </a:lnTo>
                  <a:lnTo>
                    <a:pt x="7266" y="93479"/>
                  </a:lnTo>
                  <a:lnTo>
                    <a:pt x="12641" y="94055"/>
                  </a:lnTo>
                  <a:lnTo>
                    <a:pt x="16990" y="94189"/>
                  </a:lnTo>
                  <a:lnTo>
                    <a:pt x="119061" y="94297"/>
                  </a:lnTo>
                  <a:lnTo>
                    <a:pt x="123821" y="95250"/>
                  </a:lnTo>
                  <a:lnTo>
                    <a:pt x="128581" y="96837"/>
                  </a:lnTo>
                  <a:lnTo>
                    <a:pt x="133343" y="98848"/>
                  </a:lnTo>
                  <a:lnTo>
                    <a:pt x="137310" y="100189"/>
                  </a:lnTo>
                  <a:lnTo>
                    <a:pt x="140749" y="101082"/>
                  </a:lnTo>
                  <a:lnTo>
                    <a:pt x="143836" y="101678"/>
                  </a:lnTo>
                  <a:lnTo>
                    <a:pt x="149382" y="102340"/>
                  </a:lnTo>
                  <a:lnTo>
                    <a:pt x="154492" y="102634"/>
                  </a:lnTo>
                  <a:lnTo>
                    <a:pt x="159410" y="102765"/>
                  </a:lnTo>
                  <a:lnTo>
                    <a:pt x="185727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78"/>
            <p:cNvSpPr/>
            <p:nvPr/>
          </p:nvSpPr>
          <p:spPr>
            <a:xfrm>
              <a:off x="4507708" y="2923222"/>
              <a:ext cx="14286" cy="214314"/>
            </a:xfrm>
            <a:custGeom>
              <a:avLst/>
              <a:gdLst/>
              <a:ahLst/>
              <a:cxnLst/>
              <a:rect l="0" t="0" r="0" b="0"/>
              <a:pathLst>
                <a:path w="14286" h="214314">
                  <a:moveTo>
                    <a:pt x="14285" y="0"/>
                  </a:moveTo>
                  <a:lnTo>
                    <a:pt x="7229" y="0"/>
                  </a:lnTo>
                  <a:lnTo>
                    <a:pt x="9297" y="2540"/>
                  </a:lnTo>
                  <a:lnTo>
                    <a:pt x="10960" y="4551"/>
                  </a:lnTo>
                  <a:lnTo>
                    <a:pt x="12068" y="6844"/>
                  </a:lnTo>
                  <a:lnTo>
                    <a:pt x="12808" y="9325"/>
                  </a:lnTo>
                  <a:lnTo>
                    <a:pt x="13300" y="11932"/>
                  </a:lnTo>
                  <a:lnTo>
                    <a:pt x="13629" y="14622"/>
                  </a:lnTo>
                  <a:lnTo>
                    <a:pt x="13993" y="20151"/>
                  </a:lnTo>
                  <a:lnTo>
                    <a:pt x="14156" y="28324"/>
                  </a:lnTo>
                  <a:lnTo>
                    <a:pt x="14283" y="74694"/>
                  </a:lnTo>
                  <a:lnTo>
                    <a:pt x="13490" y="79323"/>
                  </a:lnTo>
                  <a:lnTo>
                    <a:pt x="12168" y="83362"/>
                  </a:lnTo>
                  <a:lnTo>
                    <a:pt x="10492" y="87007"/>
                  </a:lnTo>
                  <a:lnTo>
                    <a:pt x="9375" y="91343"/>
                  </a:lnTo>
                  <a:lnTo>
                    <a:pt x="8631" y="96138"/>
                  </a:lnTo>
                  <a:lnTo>
                    <a:pt x="8134" y="101239"/>
                  </a:lnTo>
                  <a:lnTo>
                    <a:pt x="7803" y="106545"/>
                  </a:lnTo>
                  <a:lnTo>
                    <a:pt x="7583" y="111988"/>
                  </a:lnTo>
                  <a:lnTo>
                    <a:pt x="7338" y="123115"/>
                  </a:lnTo>
                  <a:lnTo>
                    <a:pt x="7229" y="134410"/>
                  </a:lnTo>
                  <a:lnTo>
                    <a:pt x="6406" y="140089"/>
                  </a:lnTo>
                  <a:lnTo>
                    <a:pt x="5063" y="145780"/>
                  </a:lnTo>
                  <a:lnTo>
                    <a:pt x="3375" y="151479"/>
                  </a:lnTo>
                  <a:lnTo>
                    <a:pt x="2250" y="156231"/>
                  </a:lnTo>
                  <a:lnTo>
                    <a:pt x="1499" y="160352"/>
                  </a:lnTo>
                  <a:lnTo>
                    <a:pt x="998" y="164051"/>
                  </a:lnTo>
                  <a:lnTo>
                    <a:pt x="665" y="167470"/>
                  </a:lnTo>
                  <a:lnTo>
                    <a:pt x="295" y="173809"/>
                  </a:lnTo>
                  <a:lnTo>
                    <a:pt x="130" y="179801"/>
                  </a:lnTo>
                  <a:lnTo>
                    <a:pt x="6" y="195462"/>
                  </a:lnTo>
                  <a:lnTo>
                    <a:pt x="0" y="201213"/>
                  </a:lnTo>
                  <a:lnTo>
                    <a:pt x="793" y="202722"/>
                  </a:lnTo>
                  <a:lnTo>
                    <a:pt x="2115" y="203728"/>
                  </a:lnTo>
                  <a:lnTo>
                    <a:pt x="6848" y="205623"/>
                  </a:lnTo>
                  <a:lnTo>
                    <a:pt x="7739" y="206614"/>
                  </a:lnTo>
                  <a:lnTo>
                    <a:pt x="14285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79"/>
            <p:cNvSpPr/>
            <p:nvPr/>
          </p:nvSpPr>
          <p:spPr>
            <a:xfrm>
              <a:off x="4643524" y="2923222"/>
              <a:ext cx="199939" cy="94289"/>
            </a:xfrm>
            <a:custGeom>
              <a:avLst/>
              <a:gdLst/>
              <a:ahLst/>
              <a:cxnLst/>
              <a:rect l="0" t="0" r="0" b="0"/>
              <a:pathLst>
                <a:path w="199939" h="94289">
                  <a:moveTo>
                    <a:pt x="42776" y="0"/>
                  </a:moveTo>
                  <a:lnTo>
                    <a:pt x="35657" y="0"/>
                  </a:lnTo>
                  <a:lnTo>
                    <a:pt x="35633" y="12770"/>
                  </a:lnTo>
                  <a:lnTo>
                    <a:pt x="34838" y="14229"/>
                  </a:lnTo>
                  <a:lnTo>
                    <a:pt x="33515" y="15201"/>
                  </a:lnTo>
                  <a:lnTo>
                    <a:pt x="31840" y="15849"/>
                  </a:lnTo>
                  <a:lnTo>
                    <a:pt x="29928" y="17233"/>
                  </a:lnTo>
                  <a:lnTo>
                    <a:pt x="27861" y="19109"/>
                  </a:lnTo>
                  <a:lnTo>
                    <a:pt x="22631" y="24412"/>
                  </a:lnTo>
                  <a:lnTo>
                    <a:pt x="19799" y="27678"/>
                  </a:lnTo>
                  <a:lnTo>
                    <a:pt x="17933" y="29882"/>
                  </a:lnTo>
                  <a:lnTo>
                    <a:pt x="16689" y="32304"/>
                  </a:lnTo>
                  <a:lnTo>
                    <a:pt x="15859" y="34871"/>
                  </a:lnTo>
                  <a:lnTo>
                    <a:pt x="14528" y="41284"/>
                  </a:lnTo>
                  <a:lnTo>
                    <a:pt x="13625" y="42763"/>
                  </a:lnTo>
                  <a:lnTo>
                    <a:pt x="12229" y="44701"/>
                  </a:lnTo>
                  <a:lnTo>
                    <a:pt x="10505" y="46946"/>
                  </a:lnTo>
                  <a:lnTo>
                    <a:pt x="9356" y="49395"/>
                  </a:lnTo>
                  <a:lnTo>
                    <a:pt x="8589" y="51980"/>
                  </a:lnTo>
                  <a:lnTo>
                    <a:pt x="7359" y="58422"/>
                  </a:lnTo>
                  <a:lnTo>
                    <a:pt x="7258" y="59903"/>
                  </a:lnTo>
                  <a:lnTo>
                    <a:pt x="7191" y="61843"/>
                  </a:lnTo>
                  <a:lnTo>
                    <a:pt x="7116" y="66538"/>
                  </a:lnTo>
                  <a:lnTo>
                    <a:pt x="7083" y="71800"/>
                  </a:lnTo>
                  <a:lnTo>
                    <a:pt x="6280" y="73584"/>
                  </a:lnTo>
                  <a:lnTo>
                    <a:pt x="4951" y="74774"/>
                  </a:lnTo>
                  <a:lnTo>
                    <a:pt x="908" y="76683"/>
                  </a:lnTo>
                  <a:lnTo>
                    <a:pt x="577" y="77792"/>
                  </a:lnTo>
                  <a:lnTo>
                    <a:pt x="355" y="79484"/>
                  </a:lnTo>
                  <a:lnTo>
                    <a:pt x="0" y="84492"/>
                  </a:lnTo>
                  <a:lnTo>
                    <a:pt x="765" y="84903"/>
                  </a:lnTo>
                  <a:lnTo>
                    <a:pt x="3731" y="85360"/>
                  </a:lnTo>
                  <a:lnTo>
                    <a:pt x="4840" y="86434"/>
                  </a:lnTo>
                  <a:lnTo>
                    <a:pt x="5579" y="88103"/>
                  </a:lnTo>
                  <a:lnTo>
                    <a:pt x="6072" y="90168"/>
                  </a:lnTo>
                  <a:lnTo>
                    <a:pt x="7193" y="91544"/>
                  </a:lnTo>
                  <a:lnTo>
                    <a:pt x="8735" y="92462"/>
                  </a:lnTo>
                  <a:lnTo>
                    <a:pt x="12565" y="93482"/>
                  </a:lnTo>
                  <a:lnTo>
                    <a:pt x="16913" y="93935"/>
                  </a:lnTo>
                  <a:lnTo>
                    <a:pt x="21492" y="94136"/>
                  </a:lnTo>
                  <a:lnTo>
                    <a:pt x="30898" y="94266"/>
                  </a:lnTo>
                  <a:lnTo>
                    <a:pt x="38022" y="94288"/>
                  </a:lnTo>
                  <a:lnTo>
                    <a:pt x="40400" y="93339"/>
                  </a:lnTo>
                  <a:lnTo>
                    <a:pt x="42779" y="91753"/>
                  </a:lnTo>
                  <a:lnTo>
                    <a:pt x="45159" y="89744"/>
                  </a:lnTo>
                  <a:lnTo>
                    <a:pt x="48333" y="88404"/>
                  </a:lnTo>
                  <a:lnTo>
                    <a:pt x="52037" y="87511"/>
                  </a:lnTo>
                  <a:lnTo>
                    <a:pt x="56093" y="86916"/>
                  </a:lnTo>
                  <a:lnTo>
                    <a:pt x="60385" y="86519"/>
                  </a:lnTo>
                  <a:lnTo>
                    <a:pt x="64834" y="86254"/>
                  </a:lnTo>
                  <a:lnTo>
                    <a:pt x="69387" y="86078"/>
                  </a:lnTo>
                  <a:lnTo>
                    <a:pt x="74010" y="85008"/>
                  </a:lnTo>
                  <a:lnTo>
                    <a:pt x="78680" y="83342"/>
                  </a:lnTo>
                  <a:lnTo>
                    <a:pt x="83381" y="81279"/>
                  </a:lnTo>
                  <a:lnTo>
                    <a:pt x="88101" y="79903"/>
                  </a:lnTo>
                  <a:lnTo>
                    <a:pt x="92837" y="78986"/>
                  </a:lnTo>
                  <a:lnTo>
                    <a:pt x="97581" y="78375"/>
                  </a:lnTo>
                  <a:lnTo>
                    <a:pt x="102332" y="77968"/>
                  </a:lnTo>
                  <a:lnTo>
                    <a:pt x="107086" y="77696"/>
                  </a:lnTo>
                  <a:lnTo>
                    <a:pt x="116601" y="77394"/>
                  </a:lnTo>
                  <a:lnTo>
                    <a:pt x="199938" y="771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80"/>
            <p:cNvSpPr/>
            <p:nvPr/>
          </p:nvSpPr>
          <p:spPr>
            <a:xfrm>
              <a:off x="4793456" y="2906077"/>
              <a:ext cx="28568" cy="257176"/>
            </a:xfrm>
            <a:custGeom>
              <a:avLst/>
              <a:gdLst/>
              <a:ahLst/>
              <a:cxnLst/>
              <a:rect l="0" t="0" r="0" b="0"/>
              <a:pathLst>
                <a:path w="28568" h="257176">
                  <a:moveTo>
                    <a:pt x="0" y="0"/>
                  </a:moveTo>
                  <a:lnTo>
                    <a:pt x="0" y="11932"/>
                  </a:lnTo>
                  <a:lnTo>
                    <a:pt x="794" y="14622"/>
                  </a:lnTo>
                  <a:lnTo>
                    <a:pt x="2117" y="17368"/>
                  </a:lnTo>
                  <a:lnTo>
                    <a:pt x="3793" y="20151"/>
                  </a:lnTo>
                  <a:lnTo>
                    <a:pt x="4910" y="22959"/>
                  </a:lnTo>
                  <a:lnTo>
                    <a:pt x="5654" y="25784"/>
                  </a:lnTo>
                  <a:lnTo>
                    <a:pt x="6151" y="28619"/>
                  </a:lnTo>
                  <a:lnTo>
                    <a:pt x="7275" y="31462"/>
                  </a:lnTo>
                  <a:lnTo>
                    <a:pt x="8819" y="34310"/>
                  </a:lnTo>
                  <a:lnTo>
                    <a:pt x="10642" y="37161"/>
                  </a:lnTo>
                  <a:lnTo>
                    <a:pt x="11857" y="40966"/>
                  </a:lnTo>
                  <a:lnTo>
                    <a:pt x="12667" y="45408"/>
                  </a:lnTo>
                  <a:lnTo>
                    <a:pt x="13207" y="50275"/>
                  </a:lnTo>
                  <a:lnTo>
                    <a:pt x="13567" y="55424"/>
                  </a:lnTo>
                  <a:lnTo>
                    <a:pt x="13807" y="60762"/>
                  </a:lnTo>
                  <a:lnTo>
                    <a:pt x="13967" y="66226"/>
                  </a:lnTo>
                  <a:lnTo>
                    <a:pt x="14868" y="71773"/>
                  </a:lnTo>
                  <a:lnTo>
                    <a:pt x="16262" y="77376"/>
                  </a:lnTo>
                  <a:lnTo>
                    <a:pt x="17985" y="83017"/>
                  </a:lnTo>
                  <a:lnTo>
                    <a:pt x="19133" y="87729"/>
                  </a:lnTo>
                  <a:lnTo>
                    <a:pt x="19900" y="91824"/>
                  </a:lnTo>
                  <a:lnTo>
                    <a:pt x="20410" y="95506"/>
                  </a:lnTo>
                  <a:lnTo>
                    <a:pt x="20750" y="99866"/>
                  </a:lnTo>
                  <a:lnTo>
                    <a:pt x="20978" y="104677"/>
                  </a:lnTo>
                  <a:lnTo>
                    <a:pt x="21229" y="115103"/>
                  </a:lnTo>
                  <a:lnTo>
                    <a:pt x="21341" y="126087"/>
                  </a:lnTo>
                  <a:lnTo>
                    <a:pt x="22165" y="131683"/>
                  </a:lnTo>
                  <a:lnTo>
                    <a:pt x="23508" y="137319"/>
                  </a:lnTo>
                  <a:lnTo>
                    <a:pt x="25197" y="142981"/>
                  </a:lnTo>
                  <a:lnTo>
                    <a:pt x="26323" y="148660"/>
                  </a:lnTo>
                  <a:lnTo>
                    <a:pt x="27073" y="154352"/>
                  </a:lnTo>
                  <a:lnTo>
                    <a:pt x="27574" y="160051"/>
                  </a:lnTo>
                  <a:lnTo>
                    <a:pt x="27907" y="165756"/>
                  </a:lnTo>
                  <a:lnTo>
                    <a:pt x="28130" y="171464"/>
                  </a:lnTo>
                  <a:lnTo>
                    <a:pt x="28377" y="182886"/>
                  </a:lnTo>
                  <a:lnTo>
                    <a:pt x="28567" y="221220"/>
                  </a:lnTo>
                  <a:lnTo>
                    <a:pt x="27776" y="225585"/>
                  </a:lnTo>
                  <a:lnTo>
                    <a:pt x="26455" y="229447"/>
                  </a:lnTo>
                  <a:lnTo>
                    <a:pt x="24780" y="232975"/>
                  </a:lnTo>
                  <a:lnTo>
                    <a:pt x="23664" y="236279"/>
                  </a:lnTo>
                  <a:lnTo>
                    <a:pt x="22919" y="239434"/>
                  </a:lnTo>
                  <a:lnTo>
                    <a:pt x="22093" y="245481"/>
                  </a:lnTo>
                  <a:lnTo>
                    <a:pt x="21627" y="253287"/>
                  </a:lnTo>
                  <a:lnTo>
                    <a:pt x="21519" y="255447"/>
                  </a:lnTo>
                  <a:lnTo>
                    <a:pt x="20695" y="256023"/>
                  </a:lnTo>
                  <a:lnTo>
                    <a:pt x="19353" y="256407"/>
                  </a:lnTo>
                  <a:lnTo>
                    <a:pt x="17665" y="256663"/>
                  </a:lnTo>
                  <a:lnTo>
                    <a:pt x="17333" y="256834"/>
                  </a:lnTo>
                  <a:lnTo>
                    <a:pt x="17905" y="256948"/>
                  </a:lnTo>
                  <a:lnTo>
                    <a:pt x="19081" y="257023"/>
                  </a:lnTo>
                  <a:lnTo>
                    <a:pt x="19070" y="257074"/>
                  </a:lnTo>
                  <a:lnTo>
                    <a:pt x="18269" y="257108"/>
                  </a:lnTo>
                  <a:lnTo>
                    <a:pt x="14287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81"/>
            <p:cNvSpPr/>
            <p:nvPr/>
          </p:nvSpPr>
          <p:spPr>
            <a:xfrm>
              <a:off x="6450806" y="2897505"/>
              <a:ext cx="985838" cy="368614"/>
            </a:xfrm>
            <a:custGeom>
              <a:avLst/>
              <a:gdLst/>
              <a:ahLst/>
              <a:cxnLst/>
              <a:rect l="0" t="0" r="0" b="0"/>
              <a:pathLst>
                <a:path w="985838" h="368614">
                  <a:moveTo>
                    <a:pt x="0" y="240029"/>
                  </a:moveTo>
                  <a:lnTo>
                    <a:pt x="16793" y="260181"/>
                  </a:lnTo>
                  <a:lnTo>
                    <a:pt x="19926" y="262036"/>
                  </a:lnTo>
                  <a:lnTo>
                    <a:pt x="27641" y="264098"/>
                  </a:lnTo>
                  <a:lnTo>
                    <a:pt x="31127" y="266553"/>
                  </a:lnTo>
                  <a:lnTo>
                    <a:pt x="37118" y="274360"/>
                  </a:lnTo>
                  <a:lnTo>
                    <a:pt x="44953" y="284915"/>
                  </a:lnTo>
                  <a:lnTo>
                    <a:pt x="56094" y="294075"/>
                  </a:lnTo>
                  <a:lnTo>
                    <a:pt x="69171" y="305703"/>
                  </a:lnTo>
                  <a:lnTo>
                    <a:pt x="84102" y="317172"/>
                  </a:lnTo>
                  <a:lnTo>
                    <a:pt x="94504" y="325752"/>
                  </a:lnTo>
                  <a:lnTo>
                    <a:pt x="112242" y="337184"/>
                  </a:lnTo>
                  <a:lnTo>
                    <a:pt x="122509" y="345757"/>
                  </a:lnTo>
                  <a:lnTo>
                    <a:pt x="133090" y="357187"/>
                  </a:lnTo>
                  <a:lnTo>
                    <a:pt x="137997" y="362902"/>
                  </a:lnTo>
                  <a:lnTo>
                    <a:pt x="140417" y="364807"/>
                  </a:lnTo>
                  <a:lnTo>
                    <a:pt x="145222" y="366924"/>
                  </a:lnTo>
                  <a:lnTo>
                    <a:pt x="157126" y="368613"/>
                  </a:lnTo>
                  <a:lnTo>
                    <a:pt x="157158" y="359291"/>
                  </a:lnTo>
                  <a:lnTo>
                    <a:pt x="157162" y="314674"/>
                  </a:lnTo>
                  <a:lnTo>
                    <a:pt x="155046" y="306225"/>
                  </a:lnTo>
                  <a:lnTo>
                    <a:pt x="152252" y="296120"/>
                  </a:lnTo>
                  <a:lnTo>
                    <a:pt x="151011" y="285279"/>
                  </a:lnTo>
                  <a:lnTo>
                    <a:pt x="148343" y="274110"/>
                  </a:lnTo>
                  <a:lnTo>
                    <a:pt x="145305" y="262797"/>
                  </a:lnTo>
                  <a:lnTo>
                    <a:pt x="143955" y="251418"/>
                  </a:lnTo>
                  <a:lnTo>
                    <a:pt x="141238" y="240011"/>
                  </a:lnTo>
                  <a:lnTo>
                    <a:pt x="138179" y="228591"/>
                  </a:lnTo>
                  <a:lnTo>
                    <a:pt x="136819" y="217166"/>
                  </a:lnTo>
                  <a:lnTo>
                    <a:pt x="134098" y="205738"/>
                  </a:lnTo>
                  <a:lnTo>
                    <a:pt x="131037" y="194309"/>
                  </a:lnTo>
                  <a:lnTo>
                    <a:pt x="129676" y="182879"/>
                  </a:lnTo>
                  <a:lnTo>
                    <a:pt x="129071" y="171449"/>
                  </a:lnTo>
                  <a:lnTo>
                    <a:pt x="128802" y="160020"/>
                  </a:lnTo>
                  <a:lnTo>
                    <a:pt x="128683" y="148590"/>
                  </a:lnTo>
                  <a:lnTo>
                    <a:pt x="126513" y="137159"/>
                  </a:lnTo>
                  <a:lnTo>
                    <a:pt x="123697" y="125730"/>
                  </a:lnTo>
                  <a:lnTo>
                    <a:pt x="122445" y="114300"/>
                  </a:lnTo>
                  <a:lnTo>
                    <a:pt x="121888" y="105409"/>
                  </a:lnTo>
                  <a:lnTo>
                    <a:pt x="121740" y="101705"/>
                  </a:lnTo>
                  <a:lnTo>
                    <a:pt x="119459" y="92510"/>
                  </a:lnTo>
                  <a:lnTo>
                    <a:pt x="116593" y="83025"/>
                  </a:lnTo>
                  <a:lnTo>
                    <a:pt x="114979" y="72330"/>
                  </a:lnTo>
                  <a:lnTo>
                    <a:pt x="114501" y="63129"/>
                  </a:lnTo>
                  <a:lnTo>
                    <a:pt x="114317" y="51634"/>
                  </a:lnTo>
                  <a:lnTo>
                    <a:pt x="114308" y="47396"/>
                  </a:lnTo>
                  <a:lnTo>
                    <a:pt x="115893" y="44932"/>
                  </a:lnTo>
                  <a:lnTo>
                    <a:pt x="127726" y="34134"/>
                  </a:lnTo>
                  <a:lnTo>
                    <a:pt x="130395" y="31328"/>
                  </a:lnTo>
                  <a:lnTo>
                    <a:pt x="133761" y="29458"/>
                  </a:lnTo>
                  <a:lnTo>
                    <a:pt x="145290" y="26825"/>
                  </a:lnTo>
                  <a:lnTo>
                    <a:pt x="171940" y="25782"/>
                  </a:lnTo>
                  <a:lnTo>
                    <a:pt x="176539" y="25760"/>
                  </a:lnTo>
                  <a:lnTo>
                    <a:pt x="185882" y="23196"/>
                  </a:lnTo>
                  <a:lnTo>
                    <a:pt x="196120" y="19834"/>
                  </a:lnTo>
                  <a:lnTo>
                    <a:pt x="222096" y="17676"/>
                  </a:lnTo>
                  <a:lnTo>
                    <a:pt x="250157" y="17250"/>
                  </a:lnTo>
                  <a:lnTo>
                    <a:pt x="311271" y="17147"/>
                  </a:lnTo>
                  <a:lnTo>
                    <a:pt x="338643" y="12595"/>
                  </a:lnTo>
                  <a:lnTo>
                    <a:pt x="366862" y="9764"/>
                  </a:lnTo>
                  <a:lnTo>
                    <a:pt x="387946" y="9102"/>
                  </a:lnTo>
                  <a:lnTo>
                    <a:pt x="463083" y="8603"/>
                  </a:lnTo>
                  <a:lnTo>
                    <a:pt x="486273" y="6046"/>
                  </a:lnTo>
                  <a:lnTo>
                    <a:pt x="509809" y="2687"/>
                  </a:lnTo>
                  <a:lnTo>
                    <a:pt x="533498" y="1194"/>
                  </a:lnTo>
                  <a:lnTo>
                    <a:pt x="559373" y="530"/>
                  </a:lnTo>
                  <a:lnTo>
                    <a:pt x="855418" y="0"/>
                  </a:lnTo>
                  <a:lnTo>
                    <a:pt x="881930" y="4551"/>
                  </a:lnTo>
                  <a:lnTo>
                    <a:pt x="906103" y="7381"/>
                  </a:lnTo>
                  <a:lnTo>
                    <a:pt x="940707" y="15200"/>
                  </a:lnTo>
                  <a:lnTo>
                    <a:pt x="969234" y="16974"/>
                  </a:lnTo>
                  <a:lnTo>
                    <a:pt x="976825" y="17111"/>
                  </a:lnTo>
                  <a:lnTo>
                    <a:pt x="979979" y="19670"/>
                  </a:lnTo>
                  <a:lnTo>
                    <a:pt x="985837" y="257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82"/>
            <p:cNvSpPr/>
            <p:nvPr/>
          </p:nvSpPr>
          <p:spPr>
            <a:xfrm>
              <a:off x="6672359" y="3000387"/>
              <a:ext cx="241376" cy="248591"/>
            </a:xfrm>
            <a:custGeom>
              <a:avLst/>
              <a:gdLst/>
              <a:ahLst/>
              <a:cxnLst/>
              <a:rect l="0" t="0" r="0" b="0"/>
              <a:pathLst>
                <a:path w="241376" h="248591">
                  <a:moveTo>
                    <a:pt x="49909" y="25705"/>
                  </a:moveTo>
                  <a:lnTo>
                    <a:pt x="53702" y="21154"/>
                  </a:lnTo>
                  <a:lnTo>
                    <a:pt x="56407" y="19814"/>
                  </a:lnTo>
                  <a:lnTo>
                    <a:pt x="68591" y="16975"/>
                  </a:lnTo>
                  <a:lnTo>
                    <a:pt x="74270" y="15122"/>
                  </a:lnTo>
                  <a:lnTo>
                    <a:pt x="86930" y="10524"/>
                  </a:lnTo>
                  <a:lnTo>
                    <a:pt x="100495" y="5306"/>
                  </a:lnTo>
                  <a:lnTo>
                    <a:pt x="106652" y="3533"/>
                  </a:lnTo>
                  <a:lnTo>
                    <a:pt x="112344" y="2351"/>
                  </a:lnTo>
                  <a:lnTo>
                    <a:pt x="117726" y="1563"/>
                  </a:lnTo>
                  <a:lnTo>
                    <a:pt x="123695" y="1038"/>
                  </a:lnTo>
                  <a:lnTo>
                    <a:pt x="130056" y="688"/>
                  </a:lnTo>
                  <a:lnTo>
                    <a:pt x="143474" y="299"/>
                  </a:lnTo>
                  <a:lnTo>
                    <a:pt x="196163" y="0"/>
                  </a:lnTo>
                  <a:lnTo>
                    <a:pt x="200593" y="948"/>
                  </a:lnTo>
                  <a:lnTo>
                    <a:pt x="207632" y="4542"/>
                  </a:lnTo>
                  <a:lnTo>
                    <a:pt x="213406" y="9314"/>
                  </a:lnTo>
                  <a:lnTo>
                    <a:pt x="218618" y="14610"/>
                  </a:lnTo>
                  <a:lnTo>
                    <a:pt x="223581" y="20139"/>
                  </a:lnTo>
                  <a:lnTo>
                    <a:pt x="233234" y="31450"/>
                  </a:lnTo>
                  <a:lnTo>
                    <a:pt x="238014" y="37148"/>
                  </a:lnTo>
                  <a:lnTo>
                    <a:pt x="239606" y="40954"/>
                  </a:lnTo>
                  <a:lnTo>
                    <a:pt x="240667" y="45396"/>
                  </a:lnTo>
                  <a:lnTo>
                    <a:pt x="241375" y="50262"/>
                  </a:lnTo>
                  <a:lnTo>
                    <a:pt x="241053" y="54459"/>
                  </a:lnTo>
                  <a:lnTo>
                    <a:pt x="240045" y="58210"/>
                  </a:lnTo>
                  <a:lnTo>
                    <a:pt x="237602" y="64916"/>
                  </a:lnTo>
                  <a:lnTo>
                    <a:pt x="236515" y="71073"/>
                  </a:lnTo>
                  <a:lnTo>
                    <a:pt x="235432" y="75000"/>
                  </a:lnTo>
                  <a:lnTo>
                    <a:pt x="233916" y="79523"/>
                  </a:lnTo>
                  <a:lnTo>
                    <a:pt x="232111" y="84444"/>
                  </a:lnTo>
                  <a:lnTo>
                    <a:pt x="227990" y="94991"/>
                  </a:lnTo>
                  <a:lnTo>
                    <a:pt x="225780" y="100471"/>
                  </a:lnTo>
                  <a:lnTo>
                    <a:pt x="222719" y="105076"/>
                  </a:lnTo>
                  <a:lnTo>
                    <a:pt x="219090" y="109099"/>
                  </a:lnTo>
                  <a:lnTo>
                    <a:pt x="215084" y="112734"/>
                  </a:lnTo>
                  <a:lnTo>
                    <a:pt x="210826" y="117062"/>
                  </a:lnTo>
                  <a:lnTo>
                    <a:pt x="206400" y="121852"/>
                  </a:lnTo>
                  <a:lnTo>
                    <a:pt x="194702" y="135156"/>
                  </a:lnTo>
                  <a:lnTo>
                    <a:pt x="179846" y="152735"/>
                  </a:lnTo>
                  <a:lnTo>
                    <a:pt x="174633" y="157064"/>
                  </a:lnTo>
                  <a:lnTo>
                    <a:pt x="168777" y="160903"/>
                  </a:lnTo>
                  <a:lnTo>
                    <a:pt x="162492" y="164414"/>
                  </a:lnTo>
                  <a:lnTo>
                    <a:pt x="157508" y="167708"/>
                  </a:lnTo>
                  <a:lnTo>
                    <a:pt x="153392" y="170857"/>
                  </a:lnTo>
                  <a:lnTo>
                    <a:pt x="145908" y="176895"/>
                  </a:lnTo>
                  <a:lnTo>
                    <a:pt x="141690" y="179838"/>
                  </a:lnTo>
                  <a:lnTo>
                    <a:pt x="132769" y="185649"/>
                  </a:lnTo>
                  <a:lnTo>
                    <a:pt x="123513" y="191406"/>
                  </a:lnTo>
                  <a:lnTo>
                    <a:pt x="118822" y="193323"/>
                  </a:lnTo>
                  <a:lnTo>
                    <a:pt x="114108" y="194600"/>
                  </a:lnTo>
                  <a:lnTo>
                    <a:pt x="109377" y="195452"/>
                  </a:lnTo>
                  <a:lnTo>
                    <a:pt x="104636" y="196972"/>
                  </a:lnTo>
                  <a:lnTo>
                    <a:pt x="99887" y="198938"/>
                  </a:lnTo>
                  <a:lnTo>
                    <a:pt x="95134" y="201201"/>
                  </a:lnTo>
                  <a:lnTo>
                    <a:pt x="87736" y="206256"/>
                  </a:lnTo>
                  <a:lnTo>
                    <a:pt x="84652" y="208938"/>
                  </a:lnTo>
                  <a:lnTo>
                    <a:pt x="81009" y="210725"/>
                  </a:lnTo>
                  <a:lnTo>
                    <a:pt x="76992" y="211917"/>
                  </a:lnTo>
                  <a:lnTo>
                    <a:pt x="72727" y="212711"/>
                  </a:lnTo>
                  <a:lnTo>
                    <a:pt x="65872" y="213594"/>
                  </a:lnTo>
                  <a:lnTo>
                    <a:pt x="59385" y="213986"/>
                  </a:lnTo>
                  <a:lnTo>
                    <a:pt x="44402" y="214238"/>
                  </a:lnTo>
                  <a:lnTo>
                    <a:pt x="22400" y="214297"/>
                  </a:lnTo>
                  <a:lnTo>
                    <a:pt x="19664" y="213345"/>
                  </a:lnTo>
                  <a:lnTo>
                    <a:pt x="17840" y="211759"/>
                  </a:lnTo>
                  <a:lnTo>
                    <a:pt x="16623" y="209748"/>
                  </a:lnTo>
                  <a:lnTo>
                    <a:pt x="15018" y="208408"/>
                  </a:lnTo>
                  <a:lnTo>
                    <a:pt x="8254" y="206081"/>
                  </a:lnTo>
                  <a:lnTo>
                    <a:pt x="1002" y="198378"/>
                  </a:lnTo>
                  <a:lnTo>
                    <a:pt x="229" y="197517"/>
                  </a:lnTo>
                  <a:lnTo>
                    <a:pt x="0" y="192712"/>
                  </a:lnTo>
                  <a:lnTo>
                    <a:pt x="761" y="191336"/>
                  </a:lnTo>
                  <a:lnTo>
                    <a:pt x="2063" y="190418"/>
                  </a:lnTo>
                  <a:lnTo>
                    <a:pt x="6755" y="188690"/>
                  </a:lnTo>
                  <a:lnTo>
                    <a:pt x="10753" y="184064"/>
                  </a:lnTo>
                  <a:lnTo>
                    <a:pt x="13487" y="182713"/>
                  </a:lnTo>
                  <a:lnTo>
                    <a:pt x="20757" y="181211"/>
                  </a:lnTo>
                  <a:lnTo>
                    <a:pt x="24918" y="180811"/>
                  </a:lnTo>
                  <a:lnTo>
                    <a:pt x="29280" y="180544"/>
                  </a:lnTo>
                  <a:lnTo>
                    <a:pt x="40887" y="180168"/>
                  </a:lnTo>
                  <a:lnTo>
                    <a:pt x="73927" y="180016"/>
                  </a:lnTo>
                  <a:lnTo>
                    <a:pt x="83338" y="180013"/>
                  </a:lnTo>
                  <a:lnTo>
                    <a:pt x="88070" y="180964"/>
                  </a:lnTo>
                  <a:lnTo>
                    <a:pt x="92812" y="182552"/>
                  </a:lnTo>
                  <a:lnTo>
                    <a:pt x="97562" y="184562"/>
                  </a:lnTo>
                  <a:lnTo>
                    <a:pt x="104955" y="189336"/>
                  </a:lnTo>
                  <a:lnTo>
                    <a:pt x="110887" y="193680"/>
                  </a:lnTo>
                  <a:lnTo>
                    <a:pt x="119483" y="197078"/>
                  </a:lnTo>
                  <a:lnTo>
                    <a:pt x="123278" y="199009"/>
                  </a:lnTo>
                  <a:lnTo>
                    <a:pt x="127398" y="201248"/>
                  </a:lnTo>
                  <a:lnTo>
                    <a:pt x="134090" y="203737"/>
                  </a:lnTo>
                  <a:lnTo>
                    <a:pt x="136986" y="204401"/>
                  </a:lnTo>
                  <a:lnTo>
                    <a:pt x="142321" y="207678"/>
                  </a:lnTo>
                  <a:lnTo>
                    <a:pt x="149786" y="214878"/>
                  </a:lnTo>
                  <a:lnTo>
                    <a:pt x="152212" y="217543"/>
                  </a:lnTo>
                  <a:lnTo>
                    <a:pt x="154625" y="219319"/>
                  </a:lnTo>
                  <a:lnTo>
                    <a:pt x="161810" y="222772"/>
                  </a:lnTo>
                  <a:lnTo>
                    <a:pt x="166583" y="226956"/>
                  </a:lnTo>
                  <a:lnTo>
                    <a:pt x="168173" y="229405"/>
                  </a:lnTo>
                  <a:lnTo>
                    <a:pt x="169233" y="231990"/>
                  </a:lnTo>
                  <a:lnTo>
                    <a:pt x="169940" y="234666"/>
                  </a:lnTo>
                  <a:lnTo>
                    <a:pt x="171205" y="236450"/>
                  </a:lnTo>
                  <a:lnTo>
                    <a:pt x="172841" y="237639"/>
                  </a:lnTo>
                  <a:lnTo>
                    <a:pt x="174726" y="238432"/>
                  </a:lnTo>
                  <a:lnTo>
                    <a:pt x="178938" y="241853"/>
                  </a:lnTo>
                  <a:lnTo>
                    <a:pt x="185641" y="2485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83"/>
            <p:cNvSpPr/>
            <p:nvPr/>
          </p:nvSpPr>
          <p:spPr>
            <a:xfrm>
              <a:off x="6979444" y="3017520"/>
              <a:ext cx="142774" cy="205617"/>
            </a:xfrm>
            <a:custGeom>
              <a:avLst/>
              <a:gdLst/>
              <a:ahLst/>
              <a:cxnLst/>
              <a:rect l="0" t="0" r="0" b="0"/>
              <a:pathLst>
                <a:path w="142774" h="205617">
                  <a:moveTo>
                    <a:pt x="128587" y="0"/>
                  </a:moveTo>
                  <a:lnTo>
                    <a:pt x="15699" y="0"/>
                  </a:lnTo>
                  <a:lnTo>
                    <a:pt x="12798" y="2540"/>
                  </a:lnTo>
                  <a:lnTo>
                    <a:pt x="7241" y="8467"/>
                  </a:lnTo>
                  <a:lnTo>
                    <a:pt x="7162" y="14443"/>
                  </a:lnTo>
                  <a:lnTo>
                    <a:pt x="7143" y="80041"/>
                  </a:lnTo>
                  <a:lnTo>
                    <a:pt x="6350" y="81935"/>
                  </a:lnTo>
                  <a:lnTo>
                    <a:pt x="5027" y="83198"/>
                  </a:lnTo>
                  <a:lnTo>
                    <a:pt x="3351" y="84041"/>
                  </a:lnTo>
                  <a:lnTo>
                    <a:pt x="2234" y="85554"/>
                  </a:lnTo>
                  <a:lnTo>
                    <a:pt x="1489" y="87516"/>
                  </a:lnTo>
                  <a:lnTo>
                    <a:pt x="662" y="92236"/>
                  </a:lnTo>
                  <a:lnTo>
                    <a:pt x="295" y="97509"/>
                  </a:lnTo>
                  <a:lnTo>
                    <a:pt x="0" y="102866"/>
                  </a:lnTo>
                  <a:lnTo>
                    <a:pt x="9943" y="90938"/>
                  </a:lnTo>
                  <a:lnTo>
                    <a:pt x="12185" y="89200"/>
                  </a:lnTo>
                  <a:lnTo>
                    <a:pt x="14473" y="88041"/>
                  </a:lnTo>
                  <a:lnTo>
                    <a:pt x="16793" y="87269"/>
                  </a:lnTo>
                  <a:lnTo>
                    <a:pt x="19926" y="85802"/>
                  </a:lnTo>
                  <a:lnTo>
                    <a:pt x="23602" y="83871"/>
                  </a:lnTo>
                  <a:lnTo>
                    <a:pt x="27642" y="81631"/>
                  </a:lnTo>
                  <a:lnTo>
                    <a:pt x="31921" y="80138"/>
                  </a:lnTo>
                  <a:lnTo>
                    <a:pt x="36362" y="79143"/>
                  </a:lnTo>
                  <a:lnTo>
                    <a:pt x="40909" y="78479"/>
                  </a:lnTo>
                  <a:lnTo>
                    <a:pt x="45529" y="78037"/>
                  </a:lnTo>
                  <a:lnTo>
                    <a:pt x="50196" y="77742"/>
                  </a:lnTo>
                  <a:lnTo>
                    <a:pt x="54895" y="77545"/>
                  </a:lnTo>
                  <a:lnTo>
                    <a:pt x="59616" y="76462"/>
                  </a:lnTo>
                  <a:lnTo>
                    <a:pt x="64350" y="74787"/>
                  </a:lnTo>
                  <a:lnTo>
                    <a:pt x="69093" y="72718"/>
                  </a:lnTo>
                  <a:lnTo>
                    <a:pt x="73844" y="72291"/>
                  </a:lnTo>
                  <a:lnTo>
                    <a:pt x="78598" y="72959"/>
                  </a:lnTo>
                  <a:lnTo>
                    <a:pt x="83355" y="74356"/>
                  </a:lnTo>
                  <a:lnTo>
                    <a:pt x="88113" y="75288"/>
                  </a:lnTo>
                  <a:lnTo>
                    <a:pt x="92873" y="75910"/>
                  </a:lnTo>
                  <a:lnTo>
                    <a:pt x="97634" y="76324"/>
                  </a:lnTo>
                  <a:lnTo>
                    <a:pt x="105040" y="76784"/>
                  </a:lnTo>
                  <a:lnTo>
                    <a:pt x="108127" y="76907"/>
                  </a:lnTo>
                  <a:lnTo>
                    <a:pt x="111771" y="77941"/>
                  </a:lnTo>
                  <a:lnTo>
                    <a:pt x="115789" y="79583"/>
                  </a:lnTo>
                  <a:lnTo>
                    <a:pt x="120055" y="81630"/>
                  </a:lnTo>
                  <a:lnTo>
                    <a:pt x="123693" y="83948"/>
                  </a:lnTo>
                  <a:lnTo>
                    <a:pt x="126912" y="86445"/>
                  </a:lnTo>
                  <a:lnTo>
                    <a:pt x="129851" y="89062"/>
                  </a:lnTo>
                  <a:lnTo>
                    <a:pt x="131811" y="91759"/>
                  </a:lnTo>
                  <a:lnTo>
                    <a:pt x="133117" y="94510"/>
                  </a:lnTo>
                  <a:lnTo>
                    <a:pt x="133989" y="97297"/>
                  </a:lnTo>
                  <a:lnTo>
                    <a:pt x="137073" y="102933"/>
                  </a:lnTo>
                  <a:lnTo>
                    <a:pt x="139007" y="105769"/>
                  </a:lnTo>
                  <a:lnTo>
                    <a:pt x="140296" y="108613"/>
                  </a:lnTo>
                  <a:lnTo>
                    <a:pt x="141729" y="114312"/>
                  </a:lnTo>
                  <a:lnTo>
                    <a:pt x="142365" y="120020"/>
                  </a:lnTo>
                  <a:lnTo>
                    <a:pt x="142648" y="125732"/>
                  </a:lnTo>
                  <a:lnTo>
                    <a:pt x="142773" y="131446"/>
                  </a:lnTo>
                  <a:lnTo>
                    <a:pt x="142014" y="134303"/>
                  </a:lnTo>
                  <a:lnTo>
                    <a:pt x="139052" y="140017"/>
                  </a:lnTo>
                  <a:lnTo>
                    <a:pt x="137151" y="143827"/>
                  </a:lnTo>
                  <a:lnTo>
                    <a:pt x="135090" y="148272"/>
                  </a:lnTo>
                  <a:lnTo>
                    <a:pt x="132922" y="153140"/>
                  </a:lnTo>
                  <a:lnTo>
                    <a:pt x="129096" y="159243"/>
                  </a:lnTo>
                  <a:lnTo>
                    <a:pt x="124164" y="166170"/>
                  </a:lnTo>
                  <a:lnTo>
                    <a:pt x="118494" y="173645"/>
                  </a:lnTo>
                  <a:lnTo>
                    <a:pt x="113127" y="179580"/>
                  </a:lnTo>
                  <a:lnTo>
                    <a:pt x="107962" y="184490"/>
                  </a:lnTo>
                  <a:lnTo>
                    <a:pt x="102930" y="188716"/>
                  </a:lnTo>
                  <a:lnTo>
                    <a:pt x="98782" y="191533"/>
                  </a:lnTo>
                  <a:lnTo>
                    <a:pt x="95224" y="193411"/>
                  </a:lnTo>
                  <a:lnTo>
                    <a:pt x="92057" y="194663"/>
                  </a:lnTo>
                  <a:lnTo>
                    <a:pt x="89153" y="196450"/>
                  </a:lnTo>
                  <a:lnTo>
                    <a:pt x="86423" y="198594"/>
                  </a:lnTo>
                  <a:lnTo>
                    <a:pt x="83809" y="200976"/>
                  </a:lnTo>
                  <a:lnTo>
                    <a:pt x="80479" y="202564"/>
                  </a:lnTo>
                  <a:lnTo>
                    <a:pt x="76671" y="203622"/>
                  </a:lnTo>
                  <a:lnTo>
                    <a:pt x="72544" y="204328"/>
                  </a:lnTo>
                  <a:lnTo>
                    <a:pt x="69000" y="204798"/>
                  </a:lnTo>
                  <a:lnTo>
                    <a:pt x="65844" y="205112"/>
                  </a:lnTo>
                  <a:lnTo>
                    <a:pt x="62946" y="205322"/>
                  </a:lnTo>
                  <a:lnTo>
                    <a:pt x="57609" y="205554"/>
                  </a:lnTo>
                  <a:lnTo>
                    <a:pt x="55075" y="205616"/>
                  </a:lnTo>
                  <a:lnTo>
                    <a:pt x="52591" y="204705"/>
                  </a:lnTo>
                  <a:lnTo>
                    <a:pt x="50142" y="203145"/>
                  </a:lnTo>
                  <a:lnTo>
                    <a:pt x="47715" y="201152"/>
                  </a:lnTo>
                  <a:lnTo>
                    <a:pt x="45304" y="199824"/>
                  </a:lnTo>
                  <a:lnTo>
                    <a:pt x="42903" y="198938"/>
                  </a:lnTo>
                  <a:lnTo>
                    <a:pt x="37137" y="197517"/>
                  </a:lnTo>
                  <a:lnTo>
                    <a:pt x="34232" y="197323"/>
                  </a:lnTo>
                  <a:lnTo>
                    <a:pt x="32347" y="197271"/>
                  </a:lnTo>
                  <a:lnTo>
                    <a:pt x="31089" y="196283"/>
                  </a:lnTo>
                  <a:lnTo>
                    <a:pt x="30251" y="194673"/>
                  </a:lnTo>
                  <a:lnTo>
                    <a:pt x="28906" y="189795"/>
                  </a:lnTo>
                  <a:lnTo>
                    <a:pt x="28001" y="189395"/>
                  </a:lnTo>
                  <a:lnTo>
                    <a:pt x="26605" y="189128"/>
                  </a:lnTo>
                  <a:lnTo>
                    <a:pt x="21431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84"/>
            <p:cNvSpPr/>
            <p:nvPr/>
          </p:nvSpPr>
          <p:spPr>
            <a:xfrm>
              <a:off x="7209064" y="3008947"/>
              <a:ext cx="148912" cy="222886"/>
            </a:xfrm>
            <a:custGeom>
              <a:avLst/>
              <a:gdLst/>
              <a:ahLst/>
              <a:cxnLst/>
              <a:rect l="0" t="0" r="0" b="0"/>
              <a:pathLst>
                <a:path w="148912" h="222886">
                  <a:moveTo>
                    <a:pt x="34698" y="0"/>
                  </a:moveTo>
                  <a:lnTo>
                    <a:pt x="27641" y="0"/>
                  </a:lnTo>
                  <a:lnTo>
                    <a:pt x="27566" y="6785"/>
                  </a:lnTo>
                  <a:lnTo>
                    <a:pt x="27554" y="21312"/>
                  </a:lnTo>
                  <a:lnTo>
                    <a:pt x="26761" y="23733"/>
                  </a:lnTo>
                  <a:lnTo>
                    <a:pt x="23762" y="28963"/>
                  </a:lnTo>
                  <a:lnTo>
                    <a:pt x="21900" y="34462"/>
                  </a:lnTo>
                  <a:lnTo>
                    <a:pt x="21403" y="37262"/>
                  </a:lnTo>
                  <a:lnTo>
                    <a:pt x="18735" y="42914"/>
                  </a:lnTo>
                  <a:lnTo>
                    <a:pt x="16912" y="45754"/>
                  </a:lnTo>
                  <a:lnTo>
                    <a:pt x="14887" y="51450"/>
                  </a:lnTo>
                  <a:lnTo>
                    <a:pt x="13193" y="58109"/>
                  </a:lnTo>
                  <a:lnTo>
                    <a:pt x="11630" y="62552"/>
                  </a:lnTo>
                  <a:lnTo>
                    <a:pt x="9794" y="67419"/>
                  </a:lnTo>
                  <a:lnTo>
                    <a:pt x="8571" y="71616"/>
                  </a:lnTo>
                  <a:lnTo>
                    <a:pt x="7755" y="75367"/>
                  </a:lnTo>
                  <a:lnTo>
                    <a:pt x="6848" y="82074"/>
                  </a:lnTo>
                  <a:lnTo>
                    <a:pt x="6445" y="88230"/>
                  </a:lnTo>
                  <a:lnTo>
                    <a:pt x="5544" y="93110"/>
                  </a:lnTo>
                  <a:lnTo>
                    <a:pt x="4149" y="99221"/>
                  </a:lnTo>
                  <a:lnTo>
                    <a:pt x="2426" y="106152"/>
                  </a:lnTo>
                  <a:lnTo>
                    <a:pt x="1277" y="111726"/>
                  </a:lnTo>
                  <a:lnTo>
                    <a:pt x="511" y="116394"/>
                  </a:lnTo>
                  <a:lnTo>
                    <a:pt x="0" y="120458"/>
                  </a:lnTo>
                  <a:lnTo>
                    <a:pt x="454" y="124121"/>
                  </a:lnTo>
                  <a:lnTo>
                    <a:pt x="1550" y="127515"/>
                  </a:lnTo>
                  <a:lnTo>
                    <a:pt x="4090" y="133826"/>
                  </a:lnTo>
                  <a:lnTo>
                    <a:pt x="5219" y="139806"/>
                  </a:lnTo>
                  <a:lnTo>
                    <a:pt x="5721" y="145638"/>
                  </a:lnTo>
                  <a:lnTo>
                    <a:pt x="5855" y="148527"/>
                  </a:lnTo>
                  <a:lnTo>
                    <a:pt x="6738" y="151406"/>
                  </a:lnTo>
                  <a:lnTo>
                    <a:pt x="9836" y="157144"/>
                  </a:lnTo>
                  <a:lnTo>
                    <a:pt x="13859" y="162869"/>
                  </a:lnTo>
                  <a:lnTo>
                    <a:pt x="18292" y="168589"/>
                  </a:lnTo>
                  <a:lnTo>
                    <a:pt x="22908" y="174306"/>
                  </a:lnTo>
                  <a:lnTo>
                    <a:pt x="25251" y="176212"/>
                  </a:lnTo>
                  <a:lnTo>
                    <a:pt x="27606" y="177482"/>
                  </a:lnTo>
                  <a:lnTo>
                    <a:pt x="29970" y="178328"/>
                  </a:lnTo>
                  <a:lnTo>
                    <a:pt x="33134" y="179846"/>
                  </a:lnTo>
                  <a:lnTo>
                    <a:pt x="36830" y="181810"/>
                  </a:lnTo>
                  <a:lnTo>
                    <a:pt x="40882" y="184072"/>
                  </a:lnTo>
                  <a:lnTo>
                    <a:pt x="44377" y="185580"/>
                  </a:lnTo>
                  <a:lnTo>
                    <a:pt x="47501" y="186585"/>
                  </a:lnTo>
                  <a:lnTo>
                    <a:pt x="50377" y="187255"/>
                  </a:lnTo>
                  <a:lnTo>
                    <a:pt x="53088" y="188654"/>
                  </a:lnTo>
                  <a:lnTo>
                    <a:pt x="55690" y="190539"/>
                  </a:lnTo>
                  <a:lnTo>
                    <a:pt x="58217" y="192749"/>
                  </a:lnTo>
                  <a:lnTo>
                    <a:pt x="61490" y="194222"/>
                  </a:lnTo>
                  <a:lnTo>
                    <a:pt x="65260" y="195204"/>
                  </a:lnTo>
                  <a:lnTo>
                    <a:pt x="69360" y="195858"/>
                  </a:lnTo>
                  <a:lnTo>
                    <a:pt x="72887" y="196295"/>
                  </a:lnTo>
                  <a:lnTo>
                    <a:pt x="76033" y="196586"/>
                  </a:lnTo>
                  <a:lnTo>
                    <a:pt x="78923" y="196780"/>
                  </a:lnTo>
                  <a:lnTo>
                    <a:pt x="81644" y="197862"/>
                  </a:lnTo>
                  <a:lnTo>
                    <a:pt x="84252" y="199535"/>
                  </a:lnTo>
                  <a:lnTo>
                    <a:pt x="86784" y="201603"/>
                  </a:lnTo>
                  <a:lnTo>
                    <a:pt x="89265" y="202982"/>
                  </a:lnTo>
                  <a:lnTo>
                    <a:pt x="91714" y="203902"/>
                  </a:lnTo>
                  <a:lnTo>
                    <a:pt x="94140" y="204514"/>
                  </a:lnTo>
                  <a:lnTo>
                    <a:pt x="97345" y="203970"/>
                  </a:lnTo>
                  <a:lnTo>
                    <a:pt x="101069" y="202655"/>
                  </a:lnTo>
                  <a:lnTo>
                    <a:pt x="105139" y="200826"/>
                  </a:lnTo>
                  <a:lnTo>
                    <a:pt x="108646" y="199607"/>
                  </a:lnTo>
                  <a:lnTo>
                    <a:pt x="111778" y="198794"/>
                  </a:lnTo>
                  <a:lnTo>
                    <a:pt x="114660" y="198251"/>
                  </a:lnTo>
                  <a:lnTo>
                    <a:pt x="117374" y="197890"/>
                  </a:lnTo>
                  <a:lnTo>
                    <a:pt x="119979" y="197649"/>
                  </a:lnTo>
                  <a:lnTo>
                    <a:pt x="122508" y="197489"/>
                  </a:lnTo>
                  <a:lnTo>
                    <a:pt x="124989" y="196429"/>
                  </a:lnTo>
                  <a:lnTo>
                    <a:pt x="127435" y="194771"/>
                  </a:lnTo>
                  <a:lnTo>
                    <a:pt x="133273" y="189815"/>
                  </a:lnTo>
                  <a:lnTo>
                    <a:pt x="136189" y="186597"/>
                  </a:lnTo>
                  <a:lnTo>
                    <a:pt x="140736" y="181321"/>
                  </a:lnTo>
                  <a:lnTo>
                    <a:pt x="141108" y="179936"/>
                  </a:lnTo>
                  <a:lnTo>
                    <a:pt x="141707" y="173409"/>
                  </a:lnTo>
                  <a:lnTo>
                    <a:pt x="141826" y="167286"/>
                  </a:lnTo>
                  <a:lnTo>
                    <a:pt x="142629" y="164864"/>
                  </a:lnTo>
                  <a:lnTo>
                    <a:pt x="145639" y="159633"/>
                  </a:lnTo>
                  <a:lnTo>
                    <a:pt x="147505" y="154133"/>
                  </a:lnTo>
                  <a:lnTo>
                    <a:pt x="148703" y="147392"/>
                  </a:lnTo>
                  <a:lnTo>
                    <a:pt x="148911" y="141673"/>
                  </a:lnTo>
                  <a:lnTo>
                    <a:pt x="148146" y="140169"/>
                  </a:lnTo>
                  <a:lnTo>
                    <a:pt x="146842" y="139166"/>
                  </a:lnTo>
                  <a:lnTo>
                    <a:pt x="145180" y="138498"/>
                  </a:lnTo>
                  <a:lnTo>
                    <a:pt x="144071" y="137099"/>
                  </a:lnTo>
                  <a:lnTo>
                    <a:pt x="143332" y="135214"/>
                  </a:lnTo>
                  <a:lnTo>
                    <a:pt x="142840" y="133005"/>
                  </a:lnTo>
                  <a:lnTo>
                    <a:pt x="141718" y="131533"/>
                  </a:lnTo>
                  <a:lnTo>
                    <a:pt x="140176" y="130551"/>
                  </a:lnTo>
                  <a:lnTo>
                    <a:pt x="138354" y="129897"/>
                  </a:lnTo>
                  <a:lnTo>
                    <a:pt x="135552" y="129460"/>
                  </a:lnTo>
                  <a:lnTo>
                    <a:pt x="132097" y="129169"/>
                  </a:lnTo>
                  <a:lnTo>
                    <a:pt x="128206" y="128976"/>
                  </a:lnTo>
                  <a:lnTo>
                    <a:pt x="124817" y="129799"/>
                  </a:lnTo>
                  <a:lnTo>
                    <a:pt x="121766" y="131300"/>
                  </a:lnTo>
                  <a:lnTo>
                    <a:pt x="118937" y="133253"/>
                  </a:lnTo>
                  <a:lnTo>
                    <a:pt x="116257" y="134556"/>
                  </a:lnTo>
                  <a:lnTo>
                    <a:pt x="113677" y="135424"/>
                  </a:lnTo>
                  <a:lnTo>
                    <a:pt x="111163" y="136002"/>
                  </a:lnTo>
                  <a:lnTo>
                    <a:pt x="107900" y="137341"/>
                  </a:lnTo>
                  <a:lnTo>
                    <a:pt x="104137" y="139186"/>
                  </a:lnTo>
                  <a:lnTo>
                    <a:pt x="100041" y="141368"/>
                  </a:lnTo>
                  <a:lnTo>
                    <a:pt x="95722" y="142823"/>
                  </a:lnTo>
                  <a:lnTo>
                    <a:pt x="91256" y="143793"/>
                  </a:lnTo>
                  <a:lnTo>
                    <a:pt x="86691" y="144439"/>
                  </a:lnTo>
                  <a:lnTo>
                    <a:pt x="82854" y="145823"/>
                  </a:lnTo>
                  <a:lnTo>
                    <a:pt x="79501" y="147698"/>
                  </a:lnTo>
                  <a:lnTo>
                    <a:pt x="76473" y="149900"/>
                  </a:lnTo>
                  <a:lnTo>
                    <a:pt x="72867" y="152321"/>
                  </a:lnTo>
                  <a:lnTo>
                    <a:pt x="64626" y="157551"/>
                  </a:lnTo>
                  <a:lnTo>
                    <a:pt x="61000" y="160279"/>
                  </a:lnTo>
                  <a:lnTo>
                    <a:pt x="57789" y="163050"/>
                  </a:lnTo>
                  <a:lnTo>
                    <a:pt x="54854" y="165850"/>
                  </a:lnTo>
                  <a:lnTo>
                    <a:pt x="51311" y="168669"/>
                  </a:lnTo>
                  <a:lnTo>
                    <a:pt x="47360" y="171501"/>
                  </a:lnTo>
                  <a:lnTo>
                    <a:pt x="43139" y="174342"/>
                  </a:lnTo>
                  <a:lnTo>
                    <a:pt x="39532" y="177188"/>
                  </a:lnTo>
                  <a:lnTo>
                    <a:pt x="36334" y="180038"/>
                  </a:lnTo>
                  <a:lnTo>
                    <a:pt x="33407" y="182890"/>
                  </a:lnTo>
                  <a:lnTo>
                    <a:pt x="30663" y="184792"/>
                  </a:lnTo>
                  <a:lnTo>
                    <a:pt x="28039" y="186059"/>
                  </a:lnTo>
                  <a:lnTo>
                    <a:pt x="25496" y="186905"/>
                  </a:lnTo>
                  <a:lnTo>
                    <a:pt x="23006" y="188421"/>
                  </a:lnTo>
                  <a:lnTo>
                    <a:pt x="20554" y="190384"/>
                  </a:lnTo>
                  <a:lnTo>
                    <a:pt x="18125" y="192645"/>
                  </a:lnTo>
                  <a:lnTo>
                    <a:pt x="16505" y="195105"/>
                  </a:lnTo>
                  <a:lnTo>
                    <a:pt x="15426" y="197697"/>
                  </a:lnTo>
                  <a:lnTo>
                    <a:pt x="14706" y="200378"/>
                  </a:lnTo>
                  <a:lnTo>
                    <a:pt x="13433" y="202166"/>
                  </a:lnTo>
                  <a:lnTo>
                    <a:pt x="11790" y="203357"/>
                  </a:lnTo>
                  <a:lnTo>
                    <a:pt x="9901" y="204152"/>
                  </a:lnTo>
                  <a:lnTo>
                    <a:pt x="8641" y="205633"/>
                  </a:lnTo>
                  <a:lnTo>
                    <a:pt x="7802" y="207574"/>
                  </a:lnTo>
                  <a:lnTo>
                    <a:pt x="6455" y="212981"/>
                  </a:lnTo>
                  <a:lnTo>
                    <a:pt x="6270" y="216261"/>
                  </a:lnTo>
                  <a:lnTo>
                    <a:pt x="6123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85"/>
            <p:cNvSpPr/>
            <p:nvPr/>
          </p:nvSpPr>
          <p:spPr>
            <a:xfrm>
              <a:off x="5514975" y="3343275"/>
              <a:ext cx="2028826" cy="85726"/>
            </a:xfrm>
            <a:custGeom>
              <a:avLst/>
              <a:gdLst/>
              <a:ahLst/>
              <a:cxnLst/>
              <a:rect l="0" t="0" r="0" b="0"/>
              <a:pathLst>
                <a:path w="2028826" h="85726">
                  <a:moveTo>
                    <a:pt x="0" y="85725"/>
                  </a:moveTo>
                  <a:lnTo>
                    <a:pt x="143994" y="85725"/>
                  </a:lnTo>
                  <a:lnTo>
                    <a:pt x="157660" y="83185"/>
                  </a:lnTo>
                  <a:lnTo>
                    <a:pt x="164638" y="81174"/>
                  </a:lnTo>
                  <a:lnTo>
                    <a:pt x="178741" y="78940"/>
                  </a:lnTo>
                  <a:lnTo>
                    <a:pt x="193740" y="76994"/>
                  </a:lnTo>
                  <a:lnTo>
                    <a:pt x="202185" y="75142"/>
                  </a:lnTo>
                  <a:lnTo>
                    <a:pt x="210990" y="72954"/>
                  </a:lnTo>
                  <a:lnTo>
                    <a:pt x="229240" y="70524"/>
                  </a:lnTo>
                  <a:lnTo>
                    <a:pt x="247140" y="68491"/>
                  </a:lnTo>
                  <a:lnTo>
                    <a:pt x="255247" y="66616"/>
                  </a:lnTo>
                  <a:lnTo>
                    <a:pt x="263034" y="64413"/>
                  </a:lnTo>
                  <a:lnTo>
                    <a:pt x="280151" y="61965"/>
                  </a:lnTo>
                  <a:lnTo>
                    <a:pt x="298343" y="59925"/>
                  </a:lnTo>
                  <a:lnTo>
                    <a:pt x="307639" y="58048"/>
                  </a:lnTo>
                  <a:lnTo>
                    <a:pt x="317011" y="55843"/>
                  </a:lnTo>
                  <a:lnTo>
                    <a:pt x="338008" y="53394"/>
                  </a:lnTo>
                  <a:lnTo>
                    <a:pt x="359776" y="51353"/>
                  </a:lnTo>
                  <a:lnTo>
                    <a:pt x="370025" y="49475"/>
                  </a:lnTo>
                  <a:lnTo>
                    <a:pt x="413080" y="39618"/>
                  </a:lnTo>
                  <a:lnTo>
                    <a:pt x="424612" y="37842"/>
                  </a:lnTo>
                  <a:lnTo>
                    <a:pt x="448008" y="35868"/>
                  </a:lnTo>
                  <a:lnTo>
                    <a:pt x="459803" y="34390"/>
                  </a:lnTo>
                  <a:lnTo>
                    <a:pt x="471635" y="32451"/>
                  </a:lnTo>
                  <a:lnTo>
                    <a:pt x="483492" y="30207"/>
                  </a:lnTo>
                  <a:lnTo>
                    <a:pt x="509366" y="27713"/>
                  </a:lnTo>
                  <a:lnTo>
                    <a:pt x="535947" y="25651"/>
                  </a:lnTo>
                  <a:lnTo>
                    <a:pt x="548592" y="23768"/>
                  </a:lnTo>
                  <a:lnTo>
                    <a:pt x="560991" y="21561"/>
                  </a:lnTo>
                  <a:lnTo>
                    <a:pt x="587467" y="19107"/>
                  </a:lnTo>
                  <a:lnTo>
                    <a:pt x="614315" y="17064"/>
                  </a:lnTo>
                  <a:lnTo>
                    <a:pt x="627030" y="15186"/>
                  </a:lnTo>
                  <a:lnTo>
                    <a:pt x="639477" y="12982"/>
                  </a:lnTo>
                  <a:lnTo>
                    <a:pt x="666005" y="10532"/>
                  </a:lnTo>
                  <a:lnTo>
                    <a:pt x="693671" y="8490"/>
                  </a:lnTo>
                  <a:lnTo>
                    <a:pt x="707716" y="6613"/>
                  </a:lnTo>
                  <a:lnTo>
                    <a:pt x="721841" y="4408"/>
                  </a:lnTo>
                  <a:lnTo>
                    <a:pt x="750237" y="1959"/>
                  </a:lnTo>
                  <a:lnTo>
                    <a:pt x="807272" y="387"/>
                  </a:lnTo>
                  <a:lnTo>
                    <a:pt x="1373993" y="0"/>
                  </a:lnTo>
                  <a:lnTo>
                    <a:pt x="1407324" y="2540"/>
                  </a:lnTo>
                  <a:lnTo>
                    <a:pt x="1423991" y="4550"/>
                  </a:lnTo>
                  <a:lnTo>
                    <a:pt x="1457326" y="6785"/>
                  </a:lnTo>
                  <a:lnTo>
                    <a:pt x="1505215" y="5503"/>
                  </a:lnTo>
                  <a:lnTo>
                    <a:pt x="1549566" y="4170"/>
                  </a:lnTo>
                  <a:lnTo>
                    <a:pt x="1594987" y="4728"/>
                  </a:lnTo>
                  <a:lnTo>
                    <a:pt x="1627251" y="2101"/>
                  </a:lnTo>
                  <a:lnTo>
                    <a:pt x="1675860" y="622"/>
                  </a:lnTo>
                  <a:lnTo>
                    <a:pt x="1929959" y="0"/>
                  </a:lnTo>
                  <a:lnTo>
                    <a:pt x="1947578" y="2540"/>
                  </a:lnTo>
                  <a:lnTo>
                    <a:pt x="1955610" y="4550"/>
                  </a:lnTo>
                  <a:lnTo>
                    <a:pt x="1970885" y="6785"/>
                  </a:lnTo>
                  <a:lnTo>
                    <a:pt x="2028825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86"/>
            <p:cNvSpPr/>
            <p:nvPr/>
          </p:nvSpPr>
          <p:spPr>
            <a:xfrm>
              <a:off x="5900737" y="3574735"/>
              <a:ext cx="242889" cy="25611"/>
            </a:xfrm>
            <a:custGeom>
              <a:avLst/>
              <a:gdLst/>
              <a:ahLst/>
              <a:cxnLst/>
              <a:rect l="0" t="0" r="0" b="0"/>
              <a:pathLst>
                <a:path w="242889" h="25611">
                  <a:moveTo>
                    <a:pt x="0" y="17142"/>
                  </a:moveTo>
                  <a:lnTo>
                    <a:pt x="0" y="21693"/>
                  </a:lnTo>
                  <a:lnTo>
                    <a:pt x="794" y="23034"/>
                  </a:lnTo>
                  <a:lnTo>
                    <a:pt x="2117" y="23927"/>
                  </a:lnTo>
                  <a:lnTo>
                    <a:pt x="3793" y="24523"/>
                  </a:lnTo>
                  <a:lnTo>
                    <a:pt x="7771" y="25185"/>
                  </a:lnTo>
                  <a:lnTo>
                    <a:pt x="12978" y="25479"/>
                  </a:lnTo>
                  <a:lnTo>
                    <a:pt x="20585" y="25610"/>
                  </a:lnTo>
                  <a:lnTo>
                    <a:pt x="24836" y="24692"/>
                  </a:lnTo>
                  <a:lnTo>
                    <a:pt x="29257" y="23128"/>
                  </a:lnTo>
                  <a:lnTo>
                    <a:pt x="33793" y="21133"/>
                  </a:lnTo>
                  <a:lnTo>
                    <a:pt x="38403" y="19802"/>
                  </a:lnTo>
                  <a:lnTo>
                    <a:pt x="43065" y="18916"/>
                  </a:lnTo>
                  <a:lnTo>
                    <a:pt x="47760" y="18325"/>
                  </a:lnTo>
                  <a:lnTo>
                    <a:pt x="53271" y="16978"/>
                  </a:lnTo>
                  <a:lnTo>
                    <a:pt x="59327" y="15128"/>
                  </a:lnTo>
                  <a:lnTo>
                    <a:pt x="65745" y="12942"/>
                  </a:lnTo>
                  <a:lnTo>
                    <a:pt x="72405" y="11484"/>
                  </a:lnTo>
                  <a:lnTo>
                    <a:pt x="79226" y="10513"/>
                  </a:lnTo>
                  <a:lnTo>
                    <a:pt x="86155" y="9865"/>
                  </a:lnTo>
                  <a:lnTo>
                    <a:pt x="93156" y="9433"/>
                  </a:lnTo>
                  <a:lnTo>
                    <a:pt x="107283" y="8953"/>
                  </a:lnTo>
                  <a:lnTo>
                    <a:pt x="114385" y="7873"/>
                  </a:lnTo>
                  <a:lnTo>
                    <a:pt x="121500" y="6200"/>
                  </a:lnTo>
                  <a:lnTo>
                    <a:pt x="128625" y="4132"/>
                  </a:lnTo>
                  <a:lnTo>
                    <a:pt x="135757" y="2754"/>
                  </a:lnTo>
                  <a:lnTo>
                    <a:pt x="142892" y="1835"/>
                  </a:lnTo>
                  <a:lnTo>
                    <a:pt x="150030" y="1222"/>
                  </a:lnTo>
                  <a:lnTo>
                    <a:pt x="156377" y="814"/>
                  </a:lnTo>
                  <a:lnTo>
                    <a:pt x="167661" y="360"/>
                  </a:lnTo>
                  <a:lnTo>
                    <a:pt x="198350" y="45"/>
                  </a:lnTo>
                  <a:lnTo>
                    <a:pt x="229473" y="0"/>
                  </a:lnTo>
                  <a:lnTo>
                    <a:pt x="232356" y="951"/>
                  </a:lnTo>
                  <a:lnTo>
                    <a:pt x="235073" y="2538"/>
                  </a:lnTo>
                  <a:lnTo>
                    <a:pt x="242888" y="85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87"/>
            <p:cNvSpPr/>
            <p:nvPr/>
          </p:nvSpPr>
          <p:spPr>
            <a:xfrm>
              <a:off x="6236493" y="3489010"/>
              <a:ext cx="185291" cy="274274"/>
            </a:xfrm>
            <a:custGeom>
              <a:avLst/>
              <a:gdLst/>
              <a:ahLst/>
              <a:cxnLst/>
              <a:rect l="0" t="0" r="0" b="0"/>
              <a:pathLst>
                <a:path w="185291" h="274274">
                  <a:moveTo>
                    <a:pt x="0" y="25715"/>
                  </a:moveTo>
                  <a:lnTo>
                    <a:pt x="3793" y="25715"/>
                  </a:lnTo>
                  <a:lnTo>
                    <a:pt x="5703" y="24762"/>
                  </a:lnTo>
                  <a:lnTo>
                    <a:pt x="11392" y="19823"/>
                  </a:lnTo>
                  <a:lnTo>
                    <a:pt x="13000" y="18334"/>
                  </a:lnTo>
                  <a:lnTo>
                    <a:pt x="17949" y="15131"/>
                  </a:lnTo>
                  <a:lnTo>
                    <a:pt x="21491" y="12944"/>
                  </a:lnTo>
                  <a:lnTo>
                    <a:pt x="25441" y="11486"/>
                  </a:lnTo>
                  <a:lnTo>
                    <a:pt x="29660" y="10514"/>
                  </a:lnTo>
                  <a:lnTo>
                    <a:pt x="34061" y="9866"/>
                  </a:lnTo>
                  <a:lnTo>
                    <a:pt x="38582" y="8481"/>
                  </a:lnTo>
                  <a:lnTo>
                    <a:pt x="43184" y="6606"/>
                  </a:lnTo>
                  <a:lnTo>
                    <a:pt x="47839" y="4403"/>
                  </a:lnTo>
                  <a:lnTo>
                    <a:pt x="53324" y="2934"/>
                  </a:lnTo>
                  <a:lnTo>
                    <a:pt x="59362" y="1955"/>
                  </a:lnTo>
                  <a:lnTo>
                    <a:pt x="65768" y="1302"/>
                  </a:lnTo>
                  <a:lnTo>
                    <a:pt x="71627" y="867"/>
                  </a:lnTo>
                  <a:lnTo>
                    <a:pt x="82370" y="384"/>
                  </a:lnTo>
                  <a:lnTo>
                    <a:pt x="97343" y="111"/>
                  </a:lnTo>
                  <a:lnTo>
                    <a:pt x="140486" y="0"/>
                  </a:lnTo>
                  <a:lnTo>
                    <a:pt x="144458" y="951"/>
                  </a:lnTo>
                  <a:lnTo>
                    <a:pt x="147899" y="2538"/>
                  </a:lnTo>
                  <a:lnTo>
                    <a:pt x="155333" y="7378"/>
                  </a:lnTo>
                  <a:lnTo>
                    <a:pt x="160412" y="12767"/>
                  </a:lnTo>
                  <a:lnTo>
                    <a:pt x="161711" y="15178"/>
                  </a:lnTo>
                  <a:lnTo>
                    <a:pt x="163152" y="20397"/>
                  </a:lnTo>
                  <a:lnTo>
                    <a:pt x="163965" y="28690"/>
                  </a:lnTo>
                  <a:lnTo>
                    <a:pt x="163285" y="31508"/>
                  </a:lnTo>
                  <a:lnTo>
                    <a:pt x="160412" y="37179"/>
                  </a:lnTo>
                  <a:lnTo>
                    <a:pt x="156491" y="45415"/>
                  </a:lnTo>
                  <a:lnTo>
                    <a:pt x="154333" y="50278"/>
                  </a:lnTo>
                  <a:lnTo>
                    <a:pt x="151307" y="54473"/>
                  </a:lnTo>
                  <a:lnTo>
                    <a:pt x="147703" y="58221"/>
                  </a:lnTo>
                  <a:lnTo>
                    <a:pt x="143712" y="61673"/>
                  </a:lnTo>
                  <a:lnTo>
                    <a:pt x="139465" y="65879"/>
                  </a:lnTo>
                  <a:lnTo>
                    <a:pt x="135045" y="70589"/>
                  </a:lnTo>
                  <a:lnTo>
                    <a:pt x="130512" y="75633"/>
                  </a:lnTo>
                  <a:lnTo>
                    <a:pt x="125902" y="79949"/>
                  </a:lnTo>
                  <a:lnTo>
                    <a:pt x="121241" y="83778"/>
                  </a:lnTo>
                  <a:lnTo>
                    <a:pt x="116546" y="87284"/>
                  </a:lnTo>
                  <a:lnTo>
                    <a:pt x="111828" y="90573"/>
                  </a:lnTo>
                  <a:lnTo>
                    <a:pt x="102354" y="96768"/>
                  </a:lnTo>
                  <a:lnTo>
                    <a:pt x="98398" y="99753"/>
                  </a:lnTo>
                  <a:lnTo>
                    <a:pt x="94968" y="102696"/>
                  </a:lnTo>
                  <a:lnTo>
                    <a:pt x="91887" y="105611"/>
                  </a:lnTo>
                  <a:lnTo>
                    <a:pt x="88246" y="108506"/>
                  </a:lnTo>
                  <a:lnTo>
                    <a:pt x="84231" y="111389"/>
                  </a:lnTo>
                  <a:lnTo>
                    <a:pt x="79966" y="114263"/>
                  </a:lnTo>
                  <a:lnTo>
                    <a:pt x="76330" y="116180"/>
                  </a:lnTo>
                  <a:lnTo>
                    <a:pt x="73111" y="117457"/>
                  </a:lnTo>
                  <a:lnTo>
                    <a:pt x="70172" y="118308"/>
                  </a:lnTo>
                  <a:lnTo>
                    <a:pt x="68213" y="119829"/>
                  </a:lnTo>
                  <a:lnTo>
                    <a:pt x="66906" y="121795"/>
                  </a:lnTo>
                  <a:lnTo>
                    <a:pt x="64307" y="128550"/>
                  </a:lnTo>
                  <a:lnTo>
                    <a:pt x="126247" y="128585"/>
                  </a:lnTo>
                  <a:lnTo>
                    <a:pt x="130995" y="129537"/>
                  </a:lnTo>
                  <a:lnTo>
                    <a:pt x="135749" y="131124"/>
                  </a:lnTo>
                  <a:lnTo>
                    <a:pt x="140506" y="133135"/>
                  </a:lnTo>
                  <a:lnTo>
                    <a:pt x="144471" y="135428"/>
                  </a:lnTo>
                  <a:lnTo>
                    <a:pt x="147908" y="137910"/>
                  </a:lnTo>
                  <a:lnTo>
                    <a:pt x="150993" y="140516"/>
                  </a:lnTo>
                  <a:lnTo>
                    <a:pt x="154637" y="143207"/>
                  </a:lnTo>
                  <a:lnTo>
                    <a:pt x="158653" y="145953"/>
                  </a:lnTo>
                  <a:lnTo>
                    <a:pt x="162919" y="148736"/>
                  </a:lnTo>
                  <a:lnTo>
                    <a:pt x="166557" y="151544"/>
                  </a:lnTo>
                  <a:lnTo>
                    <a:pt x="169775" y="154368"/>
                  </a:lnTo>
                  <a:lnTo>
                    <a:pt x="175469" y="160046"/>
                  </a:lnTo>
                  <a:lnTo>
                    <a:pt x="180644" y="165745"/>
                  </a:lnTo>
                  <a:lnTo>
                    <a:pt x="182342" y="168598"/>
                  </a:lnTo>
                  <a:lnTo>
                    <a:pt x="184229" y="174309"/>
                  </a:lnTo>
                  <a:lnTo>
                    <a:pt x="185290" y="182878"/>
                  </a:lnTo>
                  <a:lnTo>
                    <a:pt x="184646" y="185735"/>
                  </a:lnTo>
                  <a:lnTo>
                    <a:pt x="181813" y="191450"/>
                  </a:lnTo>
                  <a:lnTo>
                    <a:pt x="180024" y="199705"/>
                  </a:lnTo>
                  <a:lnTo>
                    <a:pt x="179547" y="204573"/>
                  </a:lnTo>
                  <a:lnTo>
                    <a:pt x="177642" y="208771"/>
                  </a:lnTo>
                  <a:lnTo>
                    <a:pt x="174784" y="212522"/>
                  </a:lnTo>
                  <a:lnTo>
                    <a:pt x="171291" y="215975"/>
                  </a:lnTo>
                  <a:lnTo>
                    <a:pt x="168169" y="219230"/>
                  </a:lnTo>
                  <a:lnTo>
                    <a:pt x="162583" y="225386"/>
                  </a:lnTo>
                  <a:lnTo>
                    <a:pt x="159189" y="228362"/>
                  </a:lnTo>
                  <a:lnTo>
                    <a:pt x="155339" y="231298"/>
                  </a:lnTo>
                  <a:lnTo>
                    <a:pt x="151184" y="234207"/>
                  </a:lnTo>
                  <a:lnTo>
                    <a:pt x="146827" y="237100"/>
                  </a:lnTo>
                  <a:lnTo>
                    <a:pt x="137752" y="242853"/>
                  </a:lnTo>
                  <a:lnTo>
                    <a:pt x="109506" y="260027"/>
                  </a:lnTo>
                  <a:lnTo>
                    <a:pt x="103167" y="262885"/>
                  </a:lnTo>
                  <a:lnTo>
                    <a:pt x="95765" y="265743"/>
                  </a:lnTo>
                  <a:lnTo>
                    <a:pt x="87656" y="268601"/>
                  </a:lnTo>
                  <a:lnTo>
                    <a:pt x="80663" y="270507"/>
                  </a:lnTo>
                  <a:lnTo>
                    <a:pt x="74413" y="271777"/>
                  </a:lnTo>
                  <a:lnTo>
                    <a:pt x="68658" y="272623"/>
                  </a:lnTo>
                  <a:lnTo>
                    <a:pt x="64029" y="273188"/>
                  </a:lnTo>
                  <a:lnTo>
                    <a:pt x="60149" y="273564"/>
                  </a:lnTo>
                  <a:lnTo>
                    <a:pt x="56768" y="273815"/>
                  </a:lnTo>
                  <a:lnTo>
                    <a:pt x="48778" y="274094"/>
                  </a:lnTo>
                  <a:lnTo>
                    <a:pt x="34506" y="274273"/>
                  </a:lnTo>
                  <a:lnTo>
                    <a:pt x="31736" y="273335"/>
                  </a:lnTo>
                  <a:lnTo>
                    <a:pt x="26540" y="269753"/>
                  </a:lnTo>
                  <a:lnTo>
                    <a:pt x="21432" y="26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88"/>
            <p:cNvSpPr/>
            <p:nvPr/>
          </p:nvSpPr>
          <p:spPr>
            <a:xfrm>
              <a:off x="6493677" y="3471905"/>
              <a:ext cx="371467" cy="290919"/>
            </a:xfrm>
            <a:custGeom>
              <a:avLst/>
              <a:gdLst/>
              <a:ahLst/>
              <a:cxnLst/>
              <a:rect l="0" t="0" r="0" b="0"/>
              <a:pathLst>
                <a:path w="371467" h="290919">
                  <a:moveTo>
                    <a:pt x="49998" y="51392"/>
                  </a:moveTo>
                  <a:lnTo>
                    <a:pt x="18020" y="51392"/>
                  </a:lnTo>
                  <a:lnTo>
                    <a:pt x="16773" y="50440"/>
                  </a:lnTo>
                  <a:lnTo>
                    <a:pt x="15941" y="48852"/>
                  </a:lnTo>
                  <a:lnTo>
                    <a:pt x="15387" y="46841"/>
                  </a:lnTo>
                  <a:lnTo>
                    <a:pt x="15811" y="45501"/>
                  </a:lnTo>
                  <a:lnTo>
                    <a:pt x="16888" y="44607"/>
                  </a:lnTo>
                  <a:lnTo>
                    <a:pt x="18399" y="44011"/>
                  </a:lnTo>
                  <a:lnTo>
                    <a:pt x="22195" y="40809"/>
                  </a:lnTo>
                  <a:lnTo>
                    <a:pt x="24318" y="38622"/>
                  </a:lnTo>
                  <a:lnTo>
                    <a:pt x="26528" y="37164"/>
                  </a:lnTo>
                  <a:lnTo>
                    <a:pt x="33430" y="34159"/>
                  </a:lnTo>
                  <a:lnTo>
                    <a:pt x="38136" y="30080"/>
                  </a:lnTo>
                  <a:lnTo>
                    <a:pt x="41296" y="28612"/>
                  </a:lnTo>
                  <a:lnTo>
                    <a:pt x="49041" y="26980"/>
                  </a:lnTo>
                  <a:lnTo>
                    <a:pt x="57775" y="23715"/>
                  </a:lnTo>
                  <a:lnTo>
                    <a:pt x="67741" y="19089"/>
                  </a:lnTo>
                  <a:lnTo>
                    <a:pt x="80109" y="13858"/>
                  </a:lnTo>
                  <a:lnTo>
                    <a:pt x="91426" y="8358"/>
                  </a:lnTo>
                  <a:lnTo>
                    <a:pt x="101748" y="3691"/>
                  </a:lnTo>
                  <a:lnTo>
                    <a:pt x="111626" y="1617"/>
                  </a:lnTo>
                  <a:lnTo>
                    <a:pt x="117277" y="1064"/>
                  </a:lnTo>
                  <a:lnTo>
                    <a:pt x="123426" y="695"/>
                  </a:lnTo>
                  <a:lnTo>
                    <a:pt x="135813" y="285"/>
                  </a:lnTo>
                  <a:lnTo>
                    <a:pt x="161615" y="0"/>
                  </a:lnTo>
                  <a:lnTo>
                    <a:pt x="171307" y="2517"/>
                  </a:lnTo>
                  <a:lnTo>
                    <a:pt x="180113" y="5857"/>
                  </a:lnTo>
                  <a:lnTo>
                    <a:pt x="190326" y="8690"/>
                  </a:lnTo>
                  <a:lnTo>
                    <a:pt x="198620" y="12729"/>
                  </a:lnTo>
                  <a:lnTo>
                    <a:pt x="208422" y="20357"/>
                  </a:lnTo>
                  <a:lnTo>
                    <a:pt x="212561" y="24099"/>
                  </a:lnTo>
                  <a:lnTo>
                    <a:pt x="215646" y="30055"/>
                  </a:lnTo>
                  <a:lnTo>
                    <a:pt x="218869" y="38098"/>
                  </a:lnTo>
                  <a:lnTo>
                    <a:pt x="220302" y="44849"/>
                  </a:lnTo>
                  <a:lnTo>
                    <a:pt x="220938" y="51024"/>
                  </a:lnTo>
                  <a:lnTo>
                    <a:pt x="221108" y="54004"/>
                  </a:lnTo>
                  <a:lnTo>
                    <a:pt x="219180" y="62395"/>
                  </a:lnTo>
                  <a:lnTo>
                    <a:pt x="217555" y="67300"/>
                  </a:lnTo>
                  <a:lnTo>
                    <a:pt x="215677" y="72475"/>
                  </a:lnTo>
                  <a:lnTo>
                    <a:pt x="211474" y="83305"/>
                  </a:lnTo>
                  <a:lnTo>
                    <a:pt x="206961" y="91928"/>
                  </a:lnTo>
                  <a:lnTo>
                    <a:pt x="202309" y="99888"/>
                  </a:lnTo>
                  <a:lnTo>
                    <a:pt x="199957" y="104678"/>
                  </a:lnTo>
                  <a:lnTo>
                    <a:pt x="197595" y="109776"/>
                  </a:lnTo>
                  <a:lnTo>
                    <a:pt x="195227" y="116032"/>
                  </a:lnTo>
                  <a:lnTo>
                    <a:pt x="192855" y="123060"/>
                  </a:lnTo>
                  <a:lnTo>
                    <a:pt x="190480" y="130604"/>
                  </a:lnTo>
                  <a:lnTo>
                    <a:pt x="188102" y="136585"/>
                  </a:lnTo>
                  <a:lnTo>
                    <a:pt x="185724" y="141525"/>
                  </a:lnTo>
                  <a:lnTo>
                    <a:pt x="180170" y="150506"/>
                  </a:lnTo>
                  <a:lnTo>
                    <a:pt x="176467" y="155568"/>
                  </a:lnTo>
                  <a:lnTo>
                    <a:pt x="172411" y="160848"/>
                  </a:lnTo>
                  <a:lnTo>
                    <a:pt x="163670" y="169254"/>
                  </a:lnTo>
                  <a:lnTo>
                    <a:pt x="159117" y="172829"/>
                  </a:lnTo>
                  <a:lnTo>
                    <a:pt x="151941" y="181882"/>
                  </a:lnTo>
                  <a:lnTo>
                    <a:pt x="148916" y="186963"/>
                  </a:lnTo>
                  <a:lnTo>
                    <a:pt x="141321" y="195148"/>
                  </a:lnTo>
                  <a:lnTo>
                    <a:pt x="137074" y="198664"/>
                  </a:lnTo>
                  <a:lnTo>
                    <a:pt x="130238" y="207652"/>
                  </a:lnTo>
                  <a:lnTo>
                    <a:pt x="127304" y="212715"/>
                  </a:lnTo>
                  <a:lnTo>
                    <a:pt x="119810" y="220881"/>
                  </a:lnTo>
                  <a:lnTo>
                    <a:pt x="111981" y="227685"/>
                  </a:lnTo>
                  <a:lnTo>
                    <a:pt x="105856" y="233885"/>
                  </a:lnTo>
                  <a:lnTo>
                    <a:pt x="98371" y="239815"/>
                  </a:lnTo>
                  <a:lnTo>
                    <a:pt x="87349" y="248508"/>
                  </a:lnTo>
                  <a:lnTo>
                    <a:pt x="84424" y="251383"/>
                  </a:lnTo>
                  <a:lnTo>
                    <a:pt x="80886" y="253299"/>
                  </a:lnTo>
                  <a:lnTo>
                    <a:pt x="72722" y="255429"/>
                  </a:lnTo>
                  <a:lnTo>
                    <a:pt x="65917" y="258915"/>
                  </a:lnTo>
                  <a:lnTo>
                    <a:pt x="62993" y="261178"/>
                  </a:lnTo>
                  <a:lnTo>
                    <a:pt x="55509" y="263693"/>
                  </a:lnTo>
                  <a:lnTo>
                    <a:pt x="44486" y="265109"/>
                  </a:lnTo>
                  <a:lnTo>
                    <a:pt x="33651" y="265587"/>
                  </a:lnTo>
                  <a:lnTo>
                    <a:pt x="26280" y="265669"/>
                  </a:lnTo>
                  <a:lnTo>
                    <a:pt x="23867" y="264729"/>
                  </a:lnTo>
                  <a:lnTo>
                    <a:pt x="16679" y="259806"/>
                  </a:lnTo>
                  <a:lnTo>
                    <a:pt x="11906" y="258321"/>
                  </a:lnTo>
                  <a:lnTo>
                    <a:pt x="10315" y="256972"/>
                  </a:lnTo>
                  <a:lnTo>
                    <a:pt x="9255" y="255120"/>
                  </a:lnTo>
                  <a:lnTo>
                    <a:pt x="8548" y="252933"/>
                  </a:lnTo>
                  <a:lnTo>
                    <a:pt x="3762" y="245305"/>
                  </a:lnTo>
                  <a:lnTo>
                    <a:pt x="1108" y="241563"/>
                  </a:lnTo>
                  <a:lnTo>
                    <a:pt x="487" y="238147"/>
                  </a:lnTo>
                  <a:lnTo>
                    <a:pt x="139" y="230870"/>
                  </a:lnTo>
                  <a:lnTo>
                    <a:pt x="11" y="222946"/>
                  </a:lnTo>
                  <a:lnTo>
                    <a:pt x="0" y="218761"/>
                  </a:lnTo>
                  <a:lnTo>
                    <a:pt x="790" y="216311"/>
                  </a:lnTo>
                  <a:lnTo>
                    <a:pt x="3786" y="211050"/>
                  </a:lnTo>
                  <a:lnTo>
                    <a:pt x="9880" y="205536"/>
                  </a:lnTo>
                  <a:lnTo>
                    <a:pt x="17879" y="199910"/>
                  </a:lnTo>
                  <a:lnTo>
                    <a:pt x="26727" y="194235"/>
                  </a:lnTo>
                  <a:lnTo>
                    <a:pt x="35951" y="191078"/>
                  </a:lnTo>
                  <a:lnTo>
                    <a:pt x="45342" y="189674"/>
                  </a:lnTo>
                  <a:lnTo>
                    <a:pt x="54807" y="189051"/>
                  </a:lnTo>
                  <a:lnTo>
                    <a:pt x="66423" y="188774"/>
                  </a:lnTo>
                  <a:lnTo>
                    <a:pt x="72854" y="188700"/>
                  </a:lnTo>
                  <a:lnTo>
                    <a:pt x="84233" y="191158"/>
                  </a:lnTo>
                  <a:lnTo>
                    <a:pt x="94582" y="195425"/>
                  </a:lnTo>
                  <a:lnTo>
                    <a:pt x="104473" y="200497"/>
                  </a:lnTo>
                  <a:lnTo>
                    <a:pt x="110127" y="204135"/>
                  </a:lnTo>
                  <a:lnTo>
                    <a:pt x="116278" y="208466"/>
                  </a:lnTo>
                  <a:lnTo>
                    <a:pt x="122760" y="213258"/>
                  </a:lnTo>
                  <a:lnTo>
                    <a:pt x="134195" y="221123"/>
                  </a:lnTo>
                  <a:lnTo>
                    <a:pt x="144568" y="227793"/>
                  </a:lnTo>
                  <a:lnTo>
                    <a:pt x="154471" y="233932"/>
                  </a:lnTo>
                  <a:lnTo>
                    <a:pt x="160127" y="237856"/>
                  </a:lnTo>
                  <a:lnTo>
                    <a:pt x="166280" y="242376"/>
                  </a:lnTo>
                  <a:lnTo>
                    <a:pt x="172763" y="247295"/>
                  </a:lnTo>
                  <a:lnTo>
                    <a:pt x="182083" y="255300"/>
                  </a:lnTo>
                  <a:lnTo>
                    <a:pt x="185680" y="258768"/>
                  </a:lnTo>
                  <a:lnTo>
                    <a:pt x="196026" y="265162"/>
                  </a:lnTo>
                  <a:lnTo>
                    <a:pt x="202118" y="268200"/>
                  </a:lnTo>
                  <a:lnTo>
                    <a:pt x="213122" y="274116"/>
                  </a:lnTo>
                  <a:lnTo>
                    <a:pt x="228241" y="282802"/>
                  </a:lnTo>
                  <a:lnTo>
                    <a:pt x="237960" y="287591"/>
                  </a:lnTo>
                  <a:lnTo>
                    <a:pt x="247572" y="289720"/>
                  </a:lnTo>
                  <a:lnTo>
                    <a:pt x="257136" y="290665"/>
                  </a:lnTo>
                  <a:lnTo>
                    <a:pt x="261908" y="290918"/>
                  </a:lnTo>
                  <a:lnTo>
                    <a:pt x="267471" y="290133"/>
                  </a:lnTo>
                  <a:lnTo>
                    <a:pt x="273561" y="288658"/>
                  </a:lnTo>
                  <a:lnTo>
                    <a:pt x="280003" y="286722"/>
                  </a:lnTo>
                  <a:lnTo>
                    <a:pt x="291393" y="282030"/>
                  </a:lnTo>
                  <a:lnTo>
                    <a:pt x="371466" y="2228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89"/>
            <p:cNvSpPr/>
            <p:nvPr/>
          </p:nvSpPr>
          <p:spPr>
            <a:xfrm>
              <a:off x="2057400" y="4140517"/>
              <a:ext cx="235744" cy="133428"/>
            </a:xfrm>
            <a:custGeom>
              <a:avLst/>
              <a:gdLst/>
              <a:ahLst/>
              <a:cxnLst/>
              <a:rect l="0" t="0" r="0" b="0"/>
              <a:pathLst>
                <a:path w="235744" h="133428">
                  <a:moveTo>
                    <a:pt x="35718" y="0"/>
                  </a:moveTo>
                  <a:lnTo>
                    <a:pt x="28600" y="0"/>
                  </a:lnTo>
                  <a:lnTo>
                    <a:pt x="28575" y="37161"/>
                  </a:lnTo>
                  <a:lnTo>
                    <a:pt x="27781" y="40014"/>
                  </a:lnTo>
                  <a:lnTo>
                    <a:pt x="26458" y="42868"/>
                  </a:lnTo>
                  <a:lnTo>
                    <a:pt x="24782" y="45724"/>
                  </a:lnTo>
                  <a:lnTo>
                    <a:pt x="22871" y="49533"/>
                  </a:lnTo>
                  <a:lnTo>
                    <a:pt x="20804" y="53977"/>
                  </a:lnTo>
                  <a:lnTo>
                    <a:pt x="18631" y="58844"/>
                  </a:lnTo>
                  <a:lnTo>
                    <a:pt x="17183" y="63042"/>
                  </a:lnTo>
                  <a:lnTo>
                    <a:pt x="16218" y="66793"/>
                  </a:lnTo>
                  <a:lnTo>
                    <a:pt x="15574" y="70246"/>
                  </a:lnTo>
                  <a:lnTo>
                    <a:pt x="14351" y="73501"/>
                  </a:lnTo>
                  <a:lnTo>
                    <a:pt x="12742" y="76623"/>
                  </a:lnTo>
                  <a:lnTo>
                    <a:pt x="10876" y="79657"/>
                  </a:lnTo>
                  <a:lnTo>
                    <a:pt x="9632" y="82632"/>
                  </a:lnTo>
                  <a:lnTo>
                    <a:pt x="8802" y="85568"/>
                  </a:lnTo>
                  <a:lnTo>
                    <a:pt x="8249" y="88478"/>
                  </a:lnTo>
                  <a:lnTo>
                    <a:pt x="7087" y="91370"/>
                  </a:lnTo>
                  <a:lnTo>
                    <a:pt x="5518" y="94251"/>
                  </a:lnTo>
                  <a:lnTo>
                    <a:pt x="3679" y="97124"/>
                  </a:lnTo>
                  <a:lnTo>
                    <a:pt x="2452" y="99992"/>
                  </a:lnTo>
                  <a:lnTo>
                    <a:pt x="1635" y="102856"/>
                  </a:lnTo>
                  <a:lnTo>
                    <a:pt x="1089" y="105718"/>
                  </a:lnTo>
                  <a:lnTo>
                    <a:pt x="726" y="108579"/>
                  </a:lnTo>
                  <a:lnTo>
                    <a:pt x="484" y="111438"/>
                  </a:lnTo>
                  <a:lnTo>
                    <a:pt x="322" y="114297"/>
                  </a:lnTo>
                  <a:lnTo>
                    <a:pt x="215" y="117156"/>
                  </a:lnTo>
                  <a:lnTo>
                    <a:pt x="8" y="128086"/>
                  </a:lnTo>
                  <a:lnTo>
                    <a:pt x="1" y="133427"/>
                  </a:lnTo>
                  <a:lnTo>
                    <a:pt x="0" y="131374"/>
                  </a:lnTo>
                  <a:lnTo>
                    <a:pt x="794" y="130445"/>
                  </a:lnTo>
                  <a:lnTo>
                    <a:pt x="2116" y="129826"/>
                  </a:lnTo>
                  <a:lnTo>
                    <a:pt x="7771" y="128955"/>
                  </a:lnTo>
                  <a:lnTo>
                    <a:pt x="9943" y="128832"/>
                  </a:lnTo>
                  <a:lnTo>
                    <a:pt x="12184" y="127798"/>
                  </a:lnTo>
                  <a:lnTo>
                    <a:pt x="16792" y="124109"/>
                  </a:lnTo>
                  <a:lnTo>
                    <a:pt x="21486" y="121835"/>
                  </a:lnTo>
                  <a:lnTo>
                    <a:pt x="27011" y="120824"/>
                  </a:lnTo>
                  <a:lnTo>
                    <a:pt x="30707" y="120554"/>
                  </a:lnTo>
                  <a:lnTo>
                    <a:pt x="34759" y="120375"/>
                  </a:lnTo>
                  <a:lnTo>
                    <a:pt x="38254" y="119302"/>
                  </a:lnTo>
                  <a:lnTo>
                    <a:pt x="44253" y="115571"/>
                  </a:lnTo>
                  <a:lnTo>
                    <a:pt x="47759" y="113242"/>
                  </a:lnTo>
                  <a:lnTo>
                    <a:pt x="55886" y="108115"/>
                  </a:lnTo>
                  <a:lnTo>
                    <a:pt x="69387" y="99873"/>
                  </a:lnTo>
                  <a:lnTo>
                    <a:pt x="74039" y="98015"/>
                  </a:lnTo>
                  <a:lnTo>
                    <a:pt x="78728" y="96776"/>
                  </a:lnTo>
                  <a:lnTo>
                    <a:pt x="83441" y="95949"/>
                  </a:lnTo>
                  <a:lnTo>
                    <a:pt x="88965" y="94446"/>
                  </a:lnTo>
                  <a:lnTo>
                    <a:pt x="95029" y="92492"/>
                  </a:lnTo>
                  <a:lnTo>
                    <a:pt x="101452" y="90236"/>
                  </a:lnTo>
                  <a:lnTo>
                    <a:pt x="107322" y="88732"/>
                  </a:lnTo>
                  <a:lnTo>
                    <a:pt x="112823" y="87730"/>
                  </a:lnTo>
                  <a:lnTo>
                    <a:pt x="118078" y="87062"/>
                  </a:lnTo>
                  <a:lnTo>
                    <a:pt x="123962" y="86616"/>
                  </a:lnTo>
                  <a:lnTo>
                    <a:pt x="130266" y="86319"/>
                  </a:lnTo>
                  <a:lnTo>
                    <a:pt x="148399" y="85901"/>
                  </a:lnTo>
                  <a:lnTo>
                    <a:pt x="193823" y="85728"/>
                  </a:lnTo>
                  <a:lnTo>
                    <a:pt x="197477" y="86680"/>
                  </a:lnTo>
                  <a:lnTo>
                    <a:pt x="201502" y="88267"/>
                  </a:lnTo>
                  <a:lnTo>
                    <a:pt x="205772" y="90277"/>
                  </a:lnTo>
                  <a:lnTo>
                    <a:pt x="212633" y="92511"/>
                  </a:lnTo>
                  <a:lnTo>
                    <a:pt x="218328" y="93503"/>
                  </a:lnTo>
                  <a:lnTo>
                    <a:pt x="225203" y="94062"/>
                  </a:lnTo>
                  <a:lnTo>
                    <a:pt x="231945" y="94267"/>
                  </a:lnTo>
                  <a:lnTo>
                    <a:pt x="235743" y="942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90"/>
            <p:cNvSpPr/>
            <p:nvPr/>
          </p:nvSpPr>
          <p:spPr>
            <a:xfrm>
              <a:off x="2228850" y="4123372"/>
              <a:ext cx="14288" cy="334329"/>
            </a:xfrm>
            <a:custGeom>
              <a:avLst/>
              <a:gdLst/>
              <a:ahLst/>
              <a:cxnLst/>
              <a:rect l="0" t="0" r="0" b="0"/>
              <a:pathLst>
                <a:path w="14288" h="334329">
                  <a:moveTo>
                    <a:pt x="14287" y="0"/>
                  </a:moveTo>
                  <a:lnTo>
                    <a:pt x="14287" y="189933"/>
                  </a:lnTo>
                  <a:lnTo>
                    <a:pt x="13493" y="197107"/>
                  </a:lnTo>
                  <a:lnTo>
                    <a:pt x="12170" y="203795"/>
                  </a:lnTo>
                  <a:lnTo>
                    <a:pt x="10495" y="210158"/>
                  </a:lnTo>
                  <a:lnTo>
                    <a:pt x="9377" y="216306"/>
                  </a:lnTo>
                  <a:lnTo>
                    <a:pt x="8633" y="222309"/>
                  </a:lnTo>
                  <a:lnTo>
                    <a:pt x="8136" y="228216"/>
                  </a:lnTo>
                  <a:lnTo>
                    <a:pt x="7805" y="234059"/>
                  </a:lnTo>
                  <a:lnTo>
                    <a:pt x="7584" y="239860"/>
                  </a:lnTo>
                  <a:lnTo>
                    <a:pt x="7339" y="251384"/>
                  </a:lnTo>
                  <a:lnTo>
                    <a:pt x="7230" y="262856"/>
                  </a:lnTo>
                  <a:lnTo>
                    <a:pt x="6408" y="268582"/>
                  </a:lnTo>
                  <a:lnTo>
                    <a:pt x="5065" y="274305"/>
                  </a:lnTo>
                  <a:lnTo>
                    <a:pt x="3377" y="280025"/>
                  </a:lnTo>
                  <a:lnTo>
                    <a:pt x="2251" y="284791"/>
                  </a:lnTo>
                  <a:lnTo>
                    <a:pt x="1501" y="288921"/>
                  </a:lnTo>
                  <a:lnTo>
                    <a:pt x="1000" y="292626"/>
                  </a:lnTo>
                  <a:lnTo>
                    <a:pt x="667" y="296049"/>
                  </a:lnTo>
                  <a:lnTo>
                    <a:pt x="296" y="302393"/>
                  </a:lnTo>
                  <a:lnTo>
                    <a:pt x="87" y="311319"/>
                  </a:lnTo>
                  <a:lnTo>
                    <a:pt x="0" y="3343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91"/>
            <p:cNvSpPr/>
            <p:nvPr/>
          </p:nvSpPr>
          <p:spPr>
            <a:xfrm>
              <a:off x="2350384" y="4174816"/>
              <a:ext cx="171323" cy="212995"/>
            </a:xfrm>
            <a:custGeom>
              <a:avLst/>
              <a:gdLst/>
              <a:ahLst/>
              <a:cxnLst/>
              <a:rect l="0" t="0" r="0" b="0"/>
              <a:pathLst>
                <a:path w="171323" h="212995">
                  <a:moveTo>
                    <a:pt x="49916" y="8563"/>
                  </a:moveTo>
                  <a:lnTo>
                    <a:pt x="49916" y="4013"/>
                  </a:lnTo>
                  <a:lnTo>
                    <a:pt x="49122" y="2672"/>
                  </a:lnTo>
                  <a:lnTo>
                    <a:pt x="47799" y="1779"/>
                  </a:lnTo>
                  <a:lnTo>
                    <a:pt x="42798" y="0"/>
                  </a:lnTo>
                  <a:lnTo>
                    <a:pt x="38987" y="4545"/>
                  </a:lnTo>
                  <a:lnTo>
                    <a:pt x="37074" y="5884"/>
                  </a:lnTo>
                  <a:lnTo>
                    <a:pt x="32831" y="7372"/>
                  </a:lnTo>
                  <a:lnTo>
                    <a:pt x="31382" y="8722"/>
                  </a:lnTo>
                  <a:lnTo>
                    <a:pt x="30416" y="10574"/>
                  </a:lnTo>
                  <a:lnTo>
                    <a:pt x="29772" y="12761"/>
                  </a:lnTo>
                  <a:lnTo>
                    <a:pt x="26940" y="17731"/>
                  </a:lnTo>
                  <a:lnTo>
                    <a:pt x="25074" y="20391"/>
                  </a:lnTo>
                  <a:lnTo>
                    <a:pt x="23829" y="23116"/>
                  </a:lnTo>
                  <a:lnTo>
                    <a:pt x="22447" y="28684"/>
                  </a:lnTo>
                  <a:lnTo>
                    <a:pt x="19715" y="34333"/>
                  </a:lnTo>
                  <a:lnTo>
                    <a:pt x="15856" y="40019"/>
                  </a:lnTo>
                  <a:lnTo>
                    <a:pt x="11495" y="45722"/>
                  </a:lnTo>
                  <a:lnTo>
                    <a:pt x="10014" y="49528"/>
                  </a:lnTo>
                  <a:lnTo>
                    <a:pt x="9027" y="53971"/>
                  </a:lnTo>
                  <a:lnTo>
                    <a:pt x="8369" y="58837"/>
                  </a:lnTo>
                  <a:lnTo>
                    <a:pt x="7930" y="63035"/>
                  </a:lnTo>
                  <a:lnTo>
                    <a:pt x="7638" y="66785"/>
                  </a:lnTo>
                  <a:lnTo>
                    <a:pt x="7443" y="70238"/>
                  </a:lnTo>
                  <a:lnTo>
                    <a:pt x="6519" y="74445"/>
                  </a:lnTo>
                  <a:lnTo>
                    <a:pt x="5110" y="79154"/>
                  </a:lnTo>
                  <a:lnTo>
                    <a:pt x="3376" y="84199"/>
                  </a:lnTo>
                  <a:lnTo>
                    <a:pt x="2221" y="88515"/>
                  </a:lnTo>
                  <a:lnTo>
                    <a:pt x="1450" y="92344"/>
                  </a:lnTo>
                  <a:lnTo>
                    <a:pt x="937" y="95850"/>
                  </a:lnTo>
                  <a:lnTo>
                    <a:pt x="594" y="100092"/>
                  </a:lnTo>
                  <a:lnTo>
                    <a:pt x="366" y="104825"/>
                  </a:lnTo>
                  <a:lnTo>
                    <a:pt x="112" y="114212"/>
                  </a:lnTo>
                  <a:lnTo>
                    <a:pt x="0" y="121558"/>
                  </a:lnTo>
                  <a:lnTo>
                    <a:pt x="763" y="125803"/>
                  </a:lnTo>
                  <a:lnTo>
                    <a:pt x="2066" y="130539"/>
                  </a:lnTo>
                  <a:lnTo>
                    <a:pt x="3728" y="135600"/>
                  </a:lnTo>
                  <a:lnTo>
                    <a:pt x="4837" y="139927"/>
                  </a:lnTo>
                  <a:lnTo>
                    <a:pt x="5575" y="143764"/>
                  </a:lnTo>
                  <a:lnTo>
                    <a:pt x="6068" y="147275"/>
                  </a:lnTo>
                  <a:lnTo>
                    <a:pt x="6615" y="153715"/>
                  </a:lnTo>
                  <a:lnTo>
                    <a:pt x="6761" y="156767"/>
                  </a:lnTo>
                  <a:lnTo>
                    <a:pt x="7652" y="159753"/>
                  </a:lnTo>
                  <a:lnTo>
                    <a:pt x="10759" y="165611"/>
                  </a:lnTo>
                  <a:lnTo>
                    <a:pt x="12669" y="171390"/>
                  </a:lnTo>
                  <a:lnTo>
                    <a:pt x="13178" y="174264"/>
                  </a:lnTo>
                  <a:lnTo>
                    <a:pt x="15861" y="179998"/>
                  </a:lnTo>
                  <a:lnTo>
                    <a:pt x="19699" y="185722"/>
                  </a:lnTo>
                  <a:lnTo>
                    <a:pt x="24050" y="191440"/>
                  </a:lnTo>
                  <a:lnTo>
                    <a:pt x="26322" y="193346"/>
                  </a:lnTo>
                  <a:lnTo>
                    <a:pt x="30963" y="195464"/>
                  </a:lnTo>
                  <a:lnTo>
                    <a:pt x="35671" y="198946"/>
                  </a:lnTo>
                  <a:lnTo>
                    <a:pt x="38038" y="201207"/>
                  </a:lnTo>
                  <a:lnTo>
                    <a:pt x="40410" y="202715"/>
                  </a:lnTo>
                  <a:lnTo>
                    <a:pt x="48334" y="205790"/>
                  </a:lnTo>
                  <a:lnTo>
                    <a:pt x="52036" y="207675"/>
                  </a:lnTo>
                  <a:lnTo>
                    <a:pt x="56092" y="209885"/>
                  </a:lnTo>
                  <a:lnTo>
                    <a:pt x="59589" y="211358"/>
                  </a:lnTo>
                  <a:lnTo>
                    <a:pt x="62715" y="212340"/>
                  </a:lnTo>
                  <a:lnTo>
                    <a:pt x="65592" y="212994"/>
                  </a:lnTo>
                  <a:lnTo>
                    <a:pt x="68304" y="212478"/>
                  </a:lnTo>
                  <a:lnTo>
                    <a:pt x="75914" y="208154"/>
                  </a:lnTo>
                  <a:lnTo>
                    <a:pt x="80785" y="206808"/>
                  </a:lnTo>
                  <a:lnTo>
                    <a:pt x="83989" y="206449"/>
                  </a:lnTo>
                  <a:lnTo>
                    <a:pt x="87712" y="206210"/>
                  </a:lnTo>
                  <a:lnTo>
                    <a:pt x="91782" y="206050"/>
                  </a:lnTo>
                  <a:lnTo>
                    <a:pt x="95289" y="204991"/>
                  </a:lnTo>
                  <a:lnTo>
                    <a:pt x="98421" y="203333"/>
                  </a:lnTo>
                  <a:lnTo>
                    <a:pt x="101302" y="201275"/>
                  </a:lnTo>
                  <a:lnTo>
                    <a:pt x="104811" y="198950"/>
                  </a:lnTo>
                  <a:lnTo>
                    <a:pt x="112943" y="193827"/>
                  </a:lnTo>
                  <a:lnTo>
                    <a:pt x="126446" y="185588"/>
                  </a:lnTo>
                  <a:lnTo>
                    <a:pt x="130304" y="181825"/>
                  </a:lnTo>
                  <a:lnTo>
                    <a:pt x="133671" y="177411"/>
                  </a:lnTo>
                  <a:lnTo>
                    <a:pt x="136709" y="172564"/>
                  </a:lnTo>
                  <a:lnTo>
                    <a:pt x="139527" y="168380"/>
                  </a:lnTo>
                  <a:lnTo>
                    <a:pt x="142201" y="164638"/>
                  </a:lnTo>
                  <a:lnTo>
                    <a:pt x="144776" y="161191"/>
                  </a:lnTo>
                  <a:lnTo>
                    <a:pt x="147287" y="156987"/>
                  </a:lnTo>
                  <a:lnTo>
                    <a:pt x="149755" y="152280"/>
                  </a:lnTo>
                  <a:lnTo>
                    <a:pt x="152194" y="147237"/>
                  </a:lnTo>
                  <a:lnTo>
                    <a:pt x="157021" y="136554"/>
                  </a:lnTo>
                  <a:lnTo>
                    <a:pt x="166587" y="114173"/>
                  </a:lnTo>
                  <a:lnTo>
                    <a:pt x="168178" y="109450"/>
                  </a:lnTo>
                  <a:lnTo>
                    <a:pt x="169238" y="105349"/>
                  </a:lnTo>
                  <a:lnTo>
                    <a:pt x="169945" y="101662"/>
                  </a:lnTo>
                  <a:lnTo>
                    <a:pt x="170417" y="97299"/>
                  </a:lnTo>
                  <a:lnTo>
                    <a:pt x="170731" y="92486"/>
                  </a:lnTo>
                  <a:lnTo>
                    <a:pt x="170940" y="87372"/>
                  </a:lnTo>
                  <a:lnTo>
                    <a:pt x="171173" y="76610"/>
                  </a:lnTo>
                  <a:lnTo>
                    <a:pt x="171322" y="58729"/>
                  </a:lnTo>
                  <a:lnTo>
                    <a:pt x="170541" y="55342"/>
                  </a:lnTo>
                  <a:lnTo>
                    <a:pt x="167556" y="49039"/>
                  </a:lnTo>
                  <a:lnTo>
                    <a:pt x="163583" y="43062"/>
                  </a:lnTo>
                  <a:lnTo>
                    <a:pt x="159172" y="37231"/>
                  </a:lnTo>
                  <a:lnTo>
                    <a:pt x="154566" y="31465"/>
                  </a:lnTo>
                  <a:lnTo>
                    <a:pt x="147510" y="22863"/>
                  </a:lnTo>
                  <a:lnTo>
                    <a:pt x="144347" y="20954"/>
                  </a:lnTo>
                  <a:lnTo>
                    <a:pt x="140651" y="19681"/>
                  </a:lnTo>
                  <a:lnTo>
                    <a:pt x="136600" y="18833"/>
                  </a:lnTo>
                  <a:lnTo>
                    <a:pt x="132311" y="17315"/>
                  </a:lnTo>
                  <a:lnTo>
                    <a:pt x="127865" y="15350"/>
                  </a:lnTo>
                  <a:lnTo>
                    <a:pt x="123313" y="13088"/>
                  </a:lnTo>
                  <a:lnTo>
                    <a:pt x="113135" y="11580"/>
                  </a:lnTo>
                  <a:lnTo>
                    <a:pt x="99206" y="10575"/>
                  </a:lnTo>
                  <a:lnTo>
                    <a:pt x="55860" y="8961"/>
                  </a:lnTo>
                  <a:lnTo>
                    <a:pt x="49909" y="9781"/>
                  </a:lnTo>
                  <a:lnTo>
                    <a:pt x="44355" y="11280"/>
                  </a:lnTo>
                  <a:lnTo>
                    <a:pt x="31619" y="15979"/>
                  </a:lnTo>
                  <a:lnTo>
                    <a:pt x="27761" y="16622"/>
                  </a:lnTo>
                  <a:lnTo>
                    <a:pt x="21341" y="171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92"/>
            <p:cNvSpPr/>
            <p:nvPr/>
          </p:nvSpPr>
          <p:spPr>
            <a:xfrm>
              <a:off x="2608461" y="4217670"/>
              <a:ext cx="234752" cy="24526"/>
            </a:xfrm>
            <a:custGeom>
              <a:avLst/>
              <a:gdLst/>
              <a:ahLst/>
              <a:cxnLst/>
              <a:rect l="0" t="0" r="0" b="0"/>
              <a:pathLst>
                <a:path w="234752" h="24526">
                  <a:moveTo>
                    <a:pt x="6151" y="17145"/>
                  </a:moveTo>
                  <a:lnTo>
                    <a:pt x="0" y="17145"/>
                  </a:lnTo>
                  <a:lnTo>
                    <a:pt x="22864" y="17145"/>
                  </a:lnTo>
                  <a:lnTo>
                    <a:pt x="25230" y="18097"/>
                  </a:lnTo>
                  <a:lnTo>
                    <a:pt x="27602" y="19684"/>
                  </a:lnTo>
                  <a:lnTo>
                    <a:pt x="29977" y="21695"/>
                  </a:lnTo>
                  <a:lnTo>
                    <a:pt x="33147" y="23036"/>
                  </a:lnTo>
                  <a:lnTo>
                    <a:pt x="36848" y="23930"/>
                  </a:lnTo>
                  <a:lnTo>
                    <a:pt x="40904" y="24525"/>
                  </a:lnTo>
                  <a:lnTo>
                    <a:pt x="45194" y="23970"/>
                  </a:lnTo>
                  <a:lnTo>
                    <a:pt x="49643" y="22647"/>
                  </a:lnTo>
                  <a:lnTo>
                    <a:pt x="54195" y="20813"/>
                  </a:lnTo>
                  <a:lnTo>
                    <a:pt x="58818" y="19590"/>
                  </a:lnTo>
                  <a:lnTo>
                    <a:pt x="63487" y="18775"/>
                  </a:lnTo>
                  <a:lnTo>
                    <a:pt x="68188" y="18231"/>
                  </a:lnTo>
                  <a:lnTo>
                    <a:pt x="73703" y="17869"/>
                  </a:lnTo>
                  <a:lnTo>
                    <a:pt x="86180" y="17467"/>
                  </a:lnTo>
                  <a:lnTo>
                    <a:pt x="127547" y="17163"/>
                  </a:lnTo>
                  <a:lnTo>
                    <a:pt x="138422" y="17153"/>
                  </a:lnTo>
                  <a:lnTo>
                    <a:pt x="143544" y="16198"/>
                  </a:lnTo>
                  <a:lnTo>
                    <a:pt x="148546" y="14608"/>
                  </a:lnTo>
                  <a:lnTo>
                    <a:pt x="153469" y="12596"/>
                  </a:lnTo>
                  <a:lnTo>
                    <a:pt x="158338" y="11255"/>
                  </a:lnTo>
                  <a:lnTo>
                    <a:pt x="163171" y="10361"/>
                  </a:lnTo>
                  <a:lnTo>
                    <a:pt x="167981" y="9764"/>
                  </a:lnTo>
                  <a:lnTo>
                    <a:pt x="172775" y="9367"/>
                  </a:lnTo>
                  <a:lnTo>
                    <a:pt x="177559" y="9102"/>
                  </a:lnTo>
                  <a:lnTo>
                    <a:pt x="187107" y="8808"/>
                  </a:lnTo>
                  <a:lnTo>
                    <a:pt x="207144" y="8603"/>
                  </a:lnTo>
                  <a:lnTo>
                    <a:pt x="209996" y="7640"/>
                  </a:lnTo>
                  <a:lnTo>
                    <a:pt x="212691" y="6046"/>
                  </a:lnTo>
                  <a:lnTo>
                    <a:pt x="215282" y="4030"/>
                  </a:lnTo>
                  <a:lnTo>
                    <a:pt x="217803" y="2687"/>
                  </a:lnTo>
                  <a:lnTo>
                    <a:pt x="220277" y="1791"/>
                  </a:lnTo>
                  <a:lnTo>
                    <a:pt x="222721" y="1194"/>
                  </a:lnTo>
                  <a:lnTo>
                    <a:pt x="227552" y="531"/>
                  </a:lnTo>
                  <a:lnTo>
                    <a:pt x="23475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93"/>
            <p:cNvSpPr/>
            <p:nvPr/>
          </p:nvSpPr>
          <p:spPr>
            <a:xfrm>
              <a:off x="2621756" y="4414837"/>
              <a:ext cx="221457" cy="8573"/>
            </a:xfrm>
            <a:custGeom>
              <a:avLst/>
              <a:gdLst/>
              <a:ahLst/>
              <a:cxnLst/>
              <a:rect l="0" t="0" r="0" b="0"/>
              <a:pathLst>
                <a:path w="221457" h="8573">
                  <a:moveTo>
                    <a:pt x="0" y="8572"/>
                  </a:moveTo>
                  <a:lnTo>
                    <a:pt x="23849" y="8572"/>
                  </a:lnTo>
                  <a:lnTo>
                    <a:pt x="26218" y="7620"/>
                  </a:lnTo>
                  <a:lnTo>
                    <a:pt x="28591" y="6033"/>
                  </a:lnTo>
                  <a:lnTo>
                    <a:pt x="30967" y="4022"/>
                  </a:lnTo>
                  <a:lnTo>
                    <a:pt x="33345" y="2681"/>
                  </a:lnTo>
                  <a:lnTo>
                    <a:pt x="35723" y="1787"/>
                  </a:lnTo>
                  <a:lnTo>
                    <a:pt x="38103" y="1191"/>
                  </a:lnTo>
                  <a:lnTo>
                    <a:pt x="41277" y="794"/>
                  </a:lnTo>
                  <a:lnTo>
                    <a:pt x="44980" y="529"/>
                  </a:lnTo>
                  <a:lnTo>
                    <a:pt x="53329" y="236"/>
                  </a:lnTo>
                  <a:lnTo>
                    <a:pt x="90524" y="9"/>
                  </a:lnTo>
                  <a:lnTo>
                    <a:pt x="161925" y="0"/>
                  </a:lnTo>
                  <a:lnTo>
                    <a:pt x="166687" y="953"/>
                  </a:lnTo>
                  <a:lnTo>
                    <a:pt x="171450" y="2540"/>
                  </a:lnTo>
                  <a:lnTo>
                    <a:pt x="176212" y="4551"/>
                  </a:lnTo>
                  <a:lnTo>
                    <a:pt x="180975" y="5892"/>
                  </a:lnTo>
                  <a:lnTo>
                    <a:pt x="185737" y="6785"/>
                  </a:lnTo>
                  <a:lnTo>
                    <a:pt x="190500" y="7381"/>
                  </a:lnTo>
                  <a:lnTo>
                    <a:pt x="194469" y="7778"/>
                  </a:lnTo>
                  <a:lnTo>
                    <a:pt x="197908" y="8043"/>
                  </a:lnTo>
                  <a:lnTo>
                    <a:pt x="200995" y="8219"/>
                  </a:lnTo>
                  <a:lnTo>
                    <a:pt x="204640" y="7385"/>
                  </a:lnTo>
                  <a:lnTo>
                    <a:pt x="208658" y="5876"/>
                  </a:lnTo>
                  <a:lnTo>
                    <a:pt x="221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94"/>
            <p:cNvSpPr/>
            <p:nvPr/>
          </p:nvSpPr>
          <p:spPr>
            <a:xfrm>
              <a:off x="3078956" y="4106227"/>
              <a:ext cx="1" cy="282894"/>
            </a:xfrm>
            <a:custGeom>
              <a:avLst/>
              <a:gdLst/>
              <a:ahLst/>
              <a:cxnLst/>
              <a:rect l="0" t="0" r="0" b="0"/>
              <a:pathLst>
                <a:path w="1" h="282894">
                  <a:moveTo>
                    <a:pt x="0" y="0"/>
                  </a:moveTo>
                  <a:lnTo>
                    <a:pt x="0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95"/>
            <p:cNvSpPr/>
            <p:nvPr/>
          </p:nvSpPr>
          <p:spPr>
            <a:xfrm>
              <a:off x="3200790" y="4106227"/>
              <a:ext cx="189398" cy="300039"/>
            </a:xfrm>
            <a:custGeom>
              <a:avLst/>
              <a:gdLst/>
              <a:ahLst/>
              <a:cxnLst/>
              <a:rect l="0" t="0" r="0" b="0"/>
              <a:pathLst>
                <a:path w="189398" h="300039">
                  <a:moveTo>
                    <a:pt x="63903" y="0"/>
                  </a:moveTo>
                  <a:lnTo>
                    <a:pt x="63903" y="4939"/>
                  </a:lnTo>
                  <a:lnTo>
                    <a:pt x="63903" y="2830"/>
                  </a:lnTo>
                  <a:lnTo>
                    <a:pt x="63903" y="20480"/>
                  </a:lnTo>
                  <a:lnTo>
                    <a:pt x="63110" y="23178"/>
                  </a:lnTo>
                  <a:lnTo>
                    <a:pt x="58994" y="31527"/>
                  </a:lnTo>
                  <a:lnTo>
                    <a:pt x="57752" y="37190"/>
                  </a:lnTo>
                  <a:lnTo>
                    <a:pt x="55084" y="45421"/>
                  </a:lnTo>
                  <a:lnTo>
                    <a:pt x="51252" y="54477"/>
                  </a:lnTo>
                  <a:lnTo>
                    <a:pt x="46904" y="61677"/>
                  </a:lnTo>
                  <a:lnTo>
                    <a:pt x="45426" y="65883"/>
                  </a:lnTo>
                  <a:lnTo>
                    <a:pt x="44442" y="70592"/>
                  </a:lnTo>
                  <a:lnTo>
                    <a:pt x="43785" y="75637"/>
                  </a:lnTo>
                  <a:lnTo>
                    <a:pt x="41760" y="80905"/>
                  </a:lnTo>
                  <a:lnTo>
                    <a:pt x="38822" y="86321"/>
                  </a:lnTo>
                  <a:lnTo>
                    <a:pt x="35276" y="91838"/>
                  </a:lnTo>
                  <a:lnTo>
                    <a:pt x="32119" y="98373"/>
                  </a:lnTo>
                  <a:lnTo>
                    <a:pt x="29220" y="105587"/>
                  </a:lnTo>
                  <a:lnTo>
                    <a:pt x="26494" y="113254"/>
                  </a:lnTo>
                  <a:lnTo>
                    <a:pt x="24676" y="120270"/>
                  </a:lnTo>
                  <a:lnTo>
                    <a:pt x="23464" y="126852"/>
                  </a:lnTo>
                  <a:lnTo>
                    <a:pt x="22657" y="133146"/>
                  </a:lnTo>
                  <a:lnTo>
                    <a:pt x="21324" y="139247"/>
                  </a:lnTo>
                  <a:lnTo>
                    <a:pt x="19642" y="145218"/>
                  </a:lnTo>
                  <a:lnTo>
                    <a:pt x="17727" y="151105"/>
                  </a:lnTo>
                  <a:lnTo>
                    <a:pt x="16451" y="156934"/>
                  </a:lnTo>
                  <a:lnTo>
                    <a:pt x="15599" y="162725"/>
                  </a:lnTo>
                  <a:lnTo>
                    <a:pt x="15032" y="168491"/>
                  </a:lnTo>
                  <a:lnTo>
                    <a:pt x="12285" y="177438"/>
                  </a:lnTo>
                  <a:lnTo>
                    <a:pt x="8418" y="185542"/>
                  </a:lnTo>
                  <a:lnTo>
                    <a:pt x="4054" y="195493"/>
                  </a:lnTo>
                  <a:lnTo>
                    <a:pt x="2572" y="200814"/>
                  </a:lnTo>
                  <a:lnTo>
                    <a:pt x="1585" y="206266"/>
                  </a:lnTo>
                  <a:lnTo>
                    <a:pt x="926" y="211805"/>
                  </a:lnTo>
                  <a:lnTo>
                    <a:pt x="195" y="220501"/>
                  </a:lnTo>
                  <a:lnTo>
                    <a:pt x="0" y="224154"/>
                  </a:lnTo>
                  <a:lnTo>
                    <a:pt x="663" y="227541"/>
                  </a:lnTo>
                  <a:lnTo>
                    <a:pt x="4596" y="236859"/>
                  </a:lnTo>
                  <a:lnTo>
                    <a:pt x="5794" y="242748"/>
                  </a:lnTo>
                  <a:lnTo>
                    <a:pt x="8444" y="248541"/>
                  </a:lnTo>
                  <a:lnTo>
                    <a:pt x="10262" y="251419"/>
                  </a:lnTo>
                  <a:lnTo>
                    <a:pt x="12267" y="253337"/>
                  </a:lnTo>
                  <a:lnTo>
                    <a:pt x="14398" y="254617"/>
                  </a:lnTo>
                  <a:lnTo>
                    <a:pt x="18882" y="256038"/>
                  </a:lnTo>
                  <a:lnTo>
                    <a:pt x="23521" y="256670"/>
                  </a:lnTo>
                  <a:lnTo>
                    <a:pt x="25869" y="257791"/>
                  </a:lnTo>
                  <a:lnTo>
                    <a:pt x="30595" y="261576"/>
                  </a:lnTo>
                  <a:lnTo>
                    <a:pt x="33761" y="262967"/>
                  </a:lnTo>
                  <a:lnTo>
                    <a:pt x="37458" y="263894"/>
                  </a:lnTo>
                  <a:lnTo>
                    <a:pt x="41510" y="264512"/>
                  </a:lnTo>
                  <a:lnTo>
                    <a:pt x="45006" y="264924"/>
                  </a:lnTo>
                  <a:lnTo>
                    <a:pt x="48130" y="265199"/>
                  </a:lnTo>
                  <a:lnTo>
                    <a:pt x="51007" y="265381"/>
                  </a:lnTo>
                  <a:lnTo>
                    <a:pt x="58436" y="265585"/>
                  </a:lnTo>
                  <a:lnTo>
                    <a:pt x="76141" y="265715"/>
                  </a:lnTo>
                  <a:lnTo>
                    <a:pt x="80793" y="264774"/>
                  </a:lnTo>
                  <a:lnTo>
                    <a:pt x="85482" y="263193"/>
                  </a:lnTo>
                  <a:lnTo>
                    <a:pt x="90195" y="261187"/>
                  </a:lnTo>
                  <a:lnTo>
                    <a:pt x="94925" y="259850"/>
                  </a:lnTo>
                  <a:lnTo>
                    <a:pt x="99665" y="258958"/>
                  </a:lnTo>
                  <a:lnTo>
                    <a:pt x="104414" y="258364"/>
                  </a:lnTo>
                  <a:lnTo>
                    <a:pt x="109166" y="257015"/>
                  </a:lnTo>
                  <a:lnTo>
                    <a:pt x="113923" y="255164"/>
                  </a:lnTo>
                  <a:lnTo>
                    <a:pt x="118681" y="252977"/>
                  </a:lnTo>
                  <a:lnTo>
                    <a:pt x="123440" y="250566"/>
                  </a:lnTo>
                  <a:lnTo>
                    <a:pt x="128201" y="248007"/>
                  </a:lnTo>
                  <a:lnTo>
                    <a:pt x="132962" y="245348"/>
                  </a:lnTo>
                  <a:lnTo>
                    <a:pt x="137724" y="243576"/>
                  </a:lnTo>
                  <a:lnTo>
                    <a:pt x="142486" y="242394"/>
                  </a:lnTo>
                  <a:lnTo>
                    <a:pt x="147248" y="241606"/>
                  </a:lnTo>
                  <a:lnTo>
                    <a:pt x="151216" y="240128"/>
                  </a:lnTo>
                  <a:lnTo>
                    <a:pt x="154656" y="238191"/>
                  </a:lnTo>
                  <a:lnTo>
                    <a:pt x="157742" y="235946"/>
                  </a:lnTo>
                  <a:lnTo>
                    <a:pt x="163289" y="230913"/>
                  </a:lnTo>
                  <a:lnTo>
                    <a:pt x="165879" y="228237"/>
                  </a:lnTo>
                  <a:lnTo>
                    <a:pt x="168400" y="226453"/>
                  </a:lnTo>
                  <a:lnTo>
                    <a:pt x="173317" y="224471"/>
                  </a:lnTo>
                  <a:lnTo>
                    <a:pt x="174946" y="222990"/>
                  </a:lnTo>
                  <a:lnTo>
                    <a:pt x="176032" y="221050"/>
                  </a:lnTo>
                  <a:lnTo>
                    <a:pt x="176756" y="218804"/>
                  </a:lnTo>
                  <a:lnTo>
                    <a:pt x="181567" y="211093"/>
                  </a:lnTo>
                  <a:lnTo>
                    <a:pt x="184227" y="207326"/>
                  </a:lnTo>
                  <a:lnTo>
                    <a:pt x="184849" y="203905"/>
                  </a:lnTo>
                  <a:lnTo>
                    <a:pt x="185015" y="201659"/>
                  </a:lnTo>
                  <a:lnTo>
                    <a:pt x="185919" y="199210"/>
                  </a:lnTo>
                  <a:lnTo>
                    <a:pt x="189041" y="193948"/>
                  </a:lnTo>
                  <a:lnTo>
                    <a:pt x="189397" y="191211"/>
                  </a:lnTo>
                  <a:lnTo>
                    <a:pt x="188841" y="188434"/>
                  </a:lnTo>
                  <a:lnTo>
                    <a:pt x="187676" y="185630"/>
                  </a:lnTo>
                  <a:lnTo>
                    <a:pt x="186106" y="183761"/>
                  </a:lnTo>
                  <a:lnTo>
                    <a:pt x="184266" y="182515"/>
                  </a:lnTo>
                  <a:lnTo>
                    <a:pt x="182245" y="181684"/>
                  </a:lnTo>
                  <a:lnTo>
                    <a:pt x="177883" y="178221"/>
                  </a:lnTo>
                  <a:lnTo>
                    <a:pt x="175608" y="175964"/>
                  </a:lnTo>
                  <a:lnTo>
                    <a:pt x="173298" y="174460"/>
                  </a:lnTo>
                  <a:lnTo>
                    <a:pt x="168615" y="172788"/>
                  </a:lnTo>
                  <a:lnTo>
                    <a:pt x="163887" y="172045"/>
                  </a:lnTo>
                  <a:lnTo>
                    <a:pt x="159140" y="171714"/>
                  </a:lnTo>
                  <a:lnTo>
                    <a:pt x="154385" y="171568"/>
                  </a:lnTo>
                  <a:lnTo>
                    <a:pt x="147245" y="171485"/>
                  </a:lnTo>
                  <a:lnTo>
                    <a:pt x="144071" y="172426"/>
                  </a:lnTo>
                  <a:lnTo>
                    <a:pt x="140367" y="174005"/>
                  </a:lnTo>
                  <a:lnTo>
                    <a:pt x="136310" y="176012"/>
                  </a:lnTo>
                  <a:lnTo>
                    <a:pt x="132018" y="177349"/>
                  </a:lnTo>
                  <a:lnTo>
                    <a:pt x="127570" y="178240"/>
                  </a:lnTo>
                  <a:lnTo>
                    <a:pt x="123016" y="178834"/>
                  </a:lnTo>
                  <a:lnTo>
                    <a:pt x="119187" y="181135"/>
                  </a:lnTo>
                  <a:lnTo>
                    <a:pt x="115840" y="184575"/>
                  </a:lnTo>
                  <a:lnTo>
                    <a:pt x="112815" y="188772"/>
                  </a:lnTo>
                  <a:lnTo>
                    <a:pt x="109211" y="193476"/>
                  </a:lnTo>
                  <a:lnTo>
                    <a:pt x="97348" y="208244"/>
                  </a:lnTo>
                  <a:lnTo>
                    <a:pt x="79489" y="229871"/>
                  </a:lnTo>
                  <a:lnTo>
                    <a:pt x="75881" y="235162"/>
                  </a:lnTo>
                  <a:lnTo>
                    <a:pt x="72682" y="240595"/>
                  </a:lnTo>
                  <a:lnTo>
                    <a:pt x="69756" y="246122"/>
                  </a:lnTo>
                  <a:lnTo>
                    <a:pt x="66217" y="250758"/>
                  </a:lnTo>
                  <a:lnTo>
                    <a:pt x="62271" y="254802"/>
                  </a:lnTo>
                  <a:lnTo>
                    <a:pt x="58053" y="258451"/>
                  </a:lnTo>
                  <a:lnTo>
                    <a:pt x="54446" y="262788"/>
                  </a:lnTo>
                  <a:lnTo>
                    <a:pt x="51249" y="267585"/>
                  </a:lnTo>
                  <a:lnTo>
                    <a:pt x="48324" y="272687"/>
                  </a:lnTo>
                  <a:lnTo>
                    <a:pt x="45073" y="280897"/>
                  </a:lnTo>
                  <a:lnTo>
                    <a:pt x="43628" y="287721"/>
                  </a:lnTo>
                  <a:lnTo>
                    <a:pt x="43243" y="290874"/>
                  </a:lnTo>
                  <a:lnTo>
                    <a:pt x="42472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96"/>
            <p:cNvSpPr/>
            <p:nvPr/>
          </p:nvSpPr>
          <p:spPr>
            <a:xfrm>
              <a:off x="1971675" y="4534852"/>
              <a:ext cx="1535907" cy="77154"/>
            </a:xfrm>
            <a:custGeom>
              <a:avLst/>
              <a:gdLst/>
              <a:ahLst/>
              <a:cxnLst/>
              <a:rect l="0" t="0" r="0" b="0"/>
              <a:pathLst>
                <a:path w="1535907" h="77154">
                  <a:moveTo>
                    <a:pt x="0" y="77153"/>
                  </a:moveTo>
                  <a:lnTo>
                    <a:pt x="6150" y="69771"/>
                  </a:lnTo>
                  <a:lnTo>
                    <a:pt x="17560" y="68816"/>
                  </a:lnTo>
                  <a:lnTo>
                    <a:pt x="30760" y="68611"/>
                  </a:lnTo>
                  <a:lnTo>
                    <a:pt x="34000" y="67648"/>
                  </a:lnTo>
                  <a:lnTo>
                    <a:pt x="37748" y="66054"/>
                  </a:lnTo>
                  <a:lnTo>
                    <a:pt x="41834" y="64038"/>
                  </a:lnTo>
                  <a:lnTo>
                    <a:pt x="50607" y="61799"/>
                  </a:lnTo>
                  <a:lnTo>
                    <a:pt x="97641" y="60038"/>
                  </a:lnTo>
                  <a:lnTo>
                    <a:pt x="103194" y="59076"/>
                  </a:lnTo>
                  <a:lnTo>
                    <a:pt x="109277" y="57482"/>
                  </a:lnTo>
                  <a:lnTo>
                    <a:pt x="115714" y="55466"/>
                  </a:lnTo>
                  <a:lnTo>
                    <a:pt x="127099" y="53227"/>
                  </a:lnTo>
                  <a:lnTo>
                    <a:pt x="174139" y="51540"/>
                  </a:lnTo>
                  <a:lnTo>
                    <a:pt x="202143" y="50503"/>
                  </a:lnTo>
                  <a:lnTo>
                    <a:pt x="211756" y="48909"/>
                  </a:lnTo>
                  <a:lnTo>
                    <a:pt x="222133" y="46893"/>
                  </a:lnTo>
                  <a:lnTo>
                    <a:pt x="240013" y="44654"/>
                  </a:lnTo>
                  <a:lnTo>
                    <a:pt x="270894" y="43217"/>
                  </a:lnTo>
                  <a:lnTo>
                    <a:pt x="376157" y="38417"/>
                  </a:lnTo>
                  <a:lnTo>
                    <a:pt x="408727" y="36089"/>
                  </a:lnTo>
                  <a:lnTo>
                    <a:pt x="433616" y="33584"/>
                  </a:lnTo>
                  <a:lnTo>
                    <a:pt x="453383" y="30962"/>
                  </a:lnTo>
                  <a:lnTo>
                    <a:pt x="470530" y="29214"/>
                  </a:lnTo>
                  <a:lnTo>
                    <a:pt x="500166" y="27272"/>
                  </a:lnTo>
                  <a:lnTo>
                    <a:pt x="512831" y="25801"/>
                  </a:lnTo>
                  <a:lnTo>
                    <a:pt x="524450" y="23868"/>
                  </a:lnTo>
                  <a:lnTo>
                    <a:pt x="535371" y="21628"/>
                  </a:lnTo>
                  <a:lnTo>
                    <a:pt x="546620" y="20133"/>
                  </a:lnTo>
                  <a:lnTo>
                    <a:pt x="591074" y="17736"/>
                  </a:lnTo>
                  <a:lnTo>
                    <a:pt x="611949" y="16455"/>
                  </a:lnTo>
                  <a:lnTo>
                    <a:pt x="623072" y="14780"/>
                  </a:lnTo>
                  <a:lnTo>
                    <a:pt x="634456" y="12711"/>
                  </a:lnTo>
                  <a:lnTo>
                    <a:pt x="655572" y="10412"/>
                  </a:lnTo>
                  <a:lnTo>
                    <a:pt x="698791" y="8936"/>
                  </a:lnTo>
                  <a:lnTo>
                    <a:pt x="710335" y="7862"/>
                  </a:lnTo>
                  <a:lnTo>
                    <a:pt x="722000" y="6194"/>
                  </a:lnTo>
                  <a:lnTo>
                    <a:pt x="733746" y="4129"/>
                  </a:lnTo>
                  <a:lnTo>
                    <a:pt x="757380" y="1836"/>
                  </a:lnTo>
                  <a:lnTo>
                    <a:pt x="795115" y="544"/>
                  </a:lnTo>
                  <a:lnTo>
                    <a:pt x="1111954" y="0"/>
                  </a:lnTo>
                  <a:lnTo>
                    <a:pt x="1123890" y="953"/>
                  </a:lnTo>
                  <a:lnTo>
                    <a:pt x="1135816" y="2540"/>
                  </a:lnTo>
                  <a:lnTo>
                    <a:pt x="1147735" y="4551"/>
                  </a:lnTo>
                  <a:lnTo>
                    <a:pt x="1171563" y="6785"/>
                  </a:lnTo>
                  <a:lnTo>
                    <a:pt x="1209406" y="8043"/>
                  </a:lnTo>
                  <a:lnTo>
                    <a:pt x="1261068" y="8468"/>
                  </a:lnTo>
                  <a:lnTo>
                    <a:pt x="1272512" y="9455"/>
                  </a:lnTo>
                  <a:lnTo>
                    <a:pt x="1283317" y="11066"/>
                  </a:lnTo>
                  <a:lnTo>
                    <a:pt x="1293694" y="13093"/>
                  </a:lnTo>
                  <a:lnTo>
                    <a:pt x="1315808" y="15344"/>
                  </a:lnTo>
                  <a:lnTo>
                    <a:pt x="1358551" y="16789"/>
                  </a:lnTo>
                  <a:lnTo>
                    <a:pt x="1367663" y="17860"/>
                  </a:lnTo>
                  <a:lnTo>
                    <a:pt x="1376119" y="19527"/>
                  </a:lnTo>
                  <a:lnTo>
                    <a:pt x="1384137" y="21591"/>
                  </a:lnTo>
                  <a:lnTo>
                    <a:pt x="1401514" y="23884"/>
                  </a:lnTo>
                  <a:lnTo>
                    <a:pt x="1442273" y="25476"/>
                  </a:lnTo>
                  <a:lnTo>
                    <a:pt x="1463448" y="26599"/>
                  </a:lnTo>
                  <a:lnTo>
                    <a:pt x="1469344" y="28210"/>
                  </a:lnTo>
                  <a:lnTo>
                    <a:pt x="1474863" y="30237"/>
                  </a:lnTo>
                  <a:lnTo>
                    <a:pt x="1485227" y="32489"/>
                  </a:lnTo>
                  <a:lnTo>
                    <a:pt x="1532248" y="34269"/>
                  </a:lnTo>
                  <a:lnTo>
                    <a:pt x="1535906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97"/>
            <p:cNvSpPr/>
            <p:nvPr/>
          </p:nvSpPr>
          <p:spPr>
            <a:xfrm>
              <a:off x="2364581" y="4766663"/>
              <a:ext cx="185738" cy="8220"/>
            </a:xfrm>
            <a:custGeom>
              <a:avLst/>
              <a:gdLst/>
              <a:ahLst/>
              <a:cxnLst/>
              <a:rect l="0" t="0" r="0" b="0"/>
              <a:pathLst>
                <a:path w="185738" h="8220">
                  <a:moveTo>
                    <a:pt x="0" y="8219"/>
                  </a:moveTo>
                  <a:lnTo>
                    <a:pt x="20853" y="8219"/>
                  </a:lnTo>
                  <a:lnTo>
                    <a:pt x="25015" y="7267"/>
                  </a:lnTo>
                  <a:lnTo>
                    <a:pt x="29376" y="5679"/>
                  </a:lnTo>
                  <a:lnTo>
                    <a:pt x="33871" y="3669"/>
                  </a:lnTo>
                  <a:lnTo>
                    <a:pt x="37662" y="2328"/>
                  </a:lnTo>
                  <a:lnTo>
                    <a:pt x="40983" y="1434"/>
                  </a:lnTo>
                  <a:lnTo>
                    <a:pt x="43991" y="838"/>
                  </a:lnTo>
                  <a:lnTo>
                    <a:pt x="47583" y="441"/>
                  </a:lnTo>
                  <a:lnTo>
                    <a:pt x="51566" y="176"/>
                  </a:lnTo>
                  <a:lnTo>
                    <a:pt x="55809" y="0"/>
                  </a:lnTo>
                  <a:lnTo>
                    <a:pt x="60224" y="834"/>
                  </a:lnTo>
                  <a:lnTo>
                    <a:pt x="64755" y="2344"/>
                  </a:lnTo>
                  <a:lnTo>
                    <a:pt x="69364" y="4302"/>
                  </a:lnTo>
                  <a:lnTo>
                    <a:pt x="74024" y="5608"/>
                  </a:lnTo>
                  <a:lnTo>
                    <a:pt x="78718" y="6478"/>
                  </a:lnTo>
                  <a:lnTo>
                    <a:pt x="83435" y="7059"/>
                  </a:lnTo>
                  <a:lnTo>
                    <a:pt x="88167" y="7445"/>
                  </a:lnTo>
                  <a:lnTo>
                    <a:pt x="92909" y="7703"/>
                  </a:lnTo>
                  <a:lnTo>
                    <a:pt x="102412" y="7990"/>
                  </a:lnTo>
                  <a:lnTo>
                    <a:pt x="185737" y="82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98"/>
            <p:cNvSpPr/>
            <p:nvPr/>
          </p:nvSpPr>
          <p:spPr>
            <a:xfrm>
              <a:off x="2664618" y="4663554"/>
              <a:ext cx="157132" cy="239905"/>
            </a:xfrm>
            <a:custGeom>
              <a:avLst/>
              <a:gdLst/>
              <a:ahLst/>
              <a:cxnLst/>
              <a:rect l="0" t="0" r="0" b="0"/>
              <a:pathLst>
                <a:path w="157132" h="239905">
                  <a:moveTo>
                    <a:pt x="0" y="51321"/>
                  </a:moveTo>
                  <a:lnTo>
                    <a:pt x="0" y="46770"/>
                  </a:lnTo>
                  <a:lnTo>
                    <a:pt x="794" y="44477"/>
                  </a:lnTo>
                  <a:lnTo>
                    <a:pt x="3793" y="39389"/>
                  </a:lnTo>
                  <a:lnTo>
                    <a:pt x="5704" y="37651"/>
                  </a:lnTo>
                  <a:lnTo>
                    <a:pt x="7771" y="36493"/>
                  </a:lnTo>
                  <a:lnTo>
                    <a:pt x="9943" y="35720"/>
                  </a:lnTo>
                  <a:lnTo>
                    <a:pt x="11391" y="34253"/>
                  </a:lnTo>
                  <a:lnTo>
                    <a:pt x="12357" y="32322"/>
                  </a:lnTo>
                  <a:lnTo>
                    <a:pt x="13001" y="30082"/>
                  </a:lnTo>
                  <a:lnTo>
                    <a:pt x="15017" y="27637"/>
                  </a:lnTo>
                  <a:lnTo>
                    <a:pt x="17949" y="25054"/>
                  </a:lnTo>
                  <a:lnTo>
                    <a:pt x="21491" y="22379"/>
                  </a:lnTo>
                  <a:lnTo>
                    <a:pt x="25440" y="20596"/>
                  </a:lnTo>
                  <a:lnTo>
                    <a:pt x="29660" y="19408"/>
                  </a:lnTo>
                  <a:lnTo>
                    <a:pt x="34061" y="18615"/>
                  </a:lnTo>
                  <a:lnTo>
                    <a:pt x="38582" y="17135"/>
                  </a:lnTo>
                  <a:lnTo>
                    <a:pt x="43184" y="15195"/>
                  </a:lnTo>
                  <a:lnTo>
                    <a:pt x="47840" y="12949"/>
                  </a:lnTo>
                  <a:lnTo>
                    <a:pt x="52531" y="11452"/>
                  </a:lnTo>
                  <a:lnTo>
                    <a:pt x="57246" y="10454"/>
                  </a:lnTo>
                  <a:lnTo>
                    <a:pt x="61976" y="9789"/>
                  </a:lnTo>
                  <a:lnTo>
                    <a:pt x="66717" y="8393"/>
                  </a:lnTo>
                  <a:lnTo>
                    <a:pt x="71466" y="6509"/>
                  </a:lnTo>
                  <a:lnTo>
                    <a:pt x="76219" y="4301"/>
                  </a:lnTo>
                  <a:lnTo>
                    <a:pt x="80975" y="2830"/>
                  </a:lnTo>
                  <a:lnTo>
                    <a:pt x="85734" y="1848"/>
                  </a:lnTo>
                  <a:lnTo>
                    <a:pt x="90493" y="1194"/>
                  </a:lnTo>
                  <a:lnTo>
                    <a:pt x="94460" y="758"/>
                  </a:lnTo>
                  <a:lnTo>
                    <a:pt x="97899" y="467"/>
                  </a:lnTo>
                  <a:lnTo>
                    <a:pt x="100985" y="273"/>
                  </a:lnTo>
                  <a:lnTo>
                    <a:pt x="108647" y="58"/>
                  </a:lnTo>
                  <a:lnTo>
                    <a:pt x="112912" y="0"/>
                  </a:lnTo>
                  <a:lnTo>
                    <a:pt x="116550" y="915"/>
                  </a:lnTo>
                  <a:lnTo>
                    <a:pt x="119769" y="2477"/>
                  </a:lnTo>
                  <a:lnTo>
                    <a:pt x="122708" y="4470"/>
                  </a:lnTo>
                  <a:lnTo>
                    <a:pt x="130208" y="9225"/>
                  </a:lnTo>
                  <a:lnTo>
                    <a:pt x="140373" y="15489"/>
                  </a:lnTo>
                  <a:lnTo>
                    <a:pt x="143880" y="18885"/>
                  </a:lnTo>
                  <a:lnTo>
                    <a:pt x="145926" y="21125"/>
                  </a:lnTo>
                  <a:lnTo>
                    <a:pt x="147290" y="23569"/>
                  </a:lnTo>
                  <a:lnTo>
                    <a:pt x="148806" y="28827"/>
                  </a:lnTo>
                  <a:lnTo>
                    <a:pt x="148417" y="31562"/>
                  </a:lnTo>
                  <a:lnTo>
                    <a:pt x="144870" y="39010"/>
                  </a:lnTo>
                  <a:lnTo>
                    <a:pt x="142673" y="42593"/>
                  </a:lnTo>
                  <a:lnTo>
                    <a:pt x="139346" y="46806"/>
                  </a:lnTo>
                  <a:lnTo>
                    <a:pt x="119955" y="70237"/>
                  </a:lnTo>
                  <a:lnTo>
                    <a:pt x="116483" y="73456"/>
                  </a:lnTo>
                  <a:lnTo>
                    <a:pt x="112580" y="76555"/>
                  </a:lnTo>
                  <a:lnTo>
                    <a:pt x="108391" y="79573"/>
                  </a:lnTo>
                  <a:lnTo>
                    <a:pt x="104011" y="83491"/>
                  </a:lnTo>
                  <a:lnTo>
                    <a:pt x="99503" y="88007"/>
                  </a:lnTo>
                  <a:lnTo>
                    <a:pt x="91055" y="97153"/>
                  </a:lnTo>
                  <a:lnTo>
                    <a:pt x="84655" y="104393"/>
                  </a:lnTo>
                  <a:lnTo>
                    <a:pt x="81836" y="106705"/>
                  </a:lnTo>
                  <a:lnTo>
                    <a:pt x="79164" y="108246"/>
                  </a:lnTo>
                  <a:lnTo>
                    <a:pt x="76589" y="109273"/>
                  </a:lnTo>
                  <a:lnTo>
                    <a:pt x="74078" y="110910"/>
                  </a:lnTo>
                  <a:lnTo>
                    <a:pt x="69172" y="115270"/>
                  </a:lnTo>
                  <a:lnTo>
                    <a:pt x="65958" y="116813"/>
                  </a:lnTo>
                  <a:lnTo>
                    <a:pt x="62229" y="117843"/>
                  </a:lnTo>
                  <a:lnTo>
                    <a:pt x="58154" y="118528"/>
                  </a:lnTo>
                  <a:lnTo>
                    <a:pt x="55438" y="119938"/>
                  </a:lnTo>
                  <a:lnTo>
                    <a:pt x="53628" y="121831"/>
                  </a:lnTo>
                  <a:lnTo>
                    <a:pt x="50069" y="128358"/>
                  </a:lnTo>
                  <a:lnTo>
                    <a:pt x="50025" y="123888"/>
                  </a:lnTo>
                  <a:lnTo>
                    <a:pt x="50813" y="122559"/>
                  </a:lnTo>
                  <a:lnTo>
                    <a:pt x="52132" y="121673"/>
                  </a:lnTo>
                  <a:lnTo>
                    <a:pt x="55714" y="120688"/>
                  </a:lnTo>
                  <a:lnTo>
                    <a:pt x="59951" y="120250"/>
                  </a:lnTo>
                  <a:lnTo>
                    <a:pt x="64481" y="120056"/>
                  </a:lnTo>
                  <a:lnTo>
                    <a:pt x="66800" y="120005"/>
                  </a:lnTo>
                  <a:lnTo>
                    <a:pt x="69933" y="119017"/>
                  </a:lnTo>
                  <a:lnTo>
                    <a:pt x="73610" y="117407"/>
                  </a:lnTo>
                  <a:lnTo>
                    <a:pt x="77648" y="115381"/>
                  </a:lnTo>
                  <a:lnTo>
                    <a:pt x="84309" y="114030"/>
                  </a:lnTo>
                  <a:lnTo>
                    <a:pt x="92719" y="113129"/>
                  </a:lnTo>
                  <a:lnTo>
                    <a:pt x="102294" y="112529"/>
                  </a:lnTo>
                  <a:lnTo>
                    <a:pt x="109471" y="113081"/>
                  </a:lnTo>
                  <a:lnTo>
                    <a:pt x="115049" y="114402"/>
                  </a:lnTo>
                  <a:lnTo>
                    <a:pt x="119562" y="116235"/>
                  </a:lnTo>
                  <a:lnTo>
                    <a:pt x="123364" y="117456"/>
                  </a:lnTo>
                  <a:lnTo>
                    <a:pt x="126693" y="118271"/>
                  </a:lnTo>
                  <a:lnTo>
                    <a:pt x="129706" y="118814"/>
                  </a:lnTo>
                  <a:lnTo>
                    <a:pt x="133302" y="120129"/>
                  </a:lnTo>
                  <a:lnTo>
                    <a:pt x="137287" y="121958"/>
                  </a:lnTo>
                  <a:lnTo>
                    <a:pt x="141531" y="124129"/>
                  </a:lnTo>
                  <a:lnTo>
                    <a:pt x="144360" y="126530"/>
                  </a:lnTo>
                  <a:lnTo>
                    <a:pt x="146246" y="129082"/>
                  </a:lnTo>
                  <a:lnTo>
                    <a:pt x="149136" y="134459"/>
                  </a:lnTo>
                  <a:lnTo>
                    <a:pt x="153066" y="140024"/>
                  </a:lnTo>
                  <a:lnTo>
                    <a:pt x="154432" y="142841"/>
                  </a:lnTo>
                  <a:lnTo>
                    <a:pt x="155949" y="148511"/>
                  </a:lnTo>
                  <a:lnTo>
                    <a:pt x="156623" y="154206"/>
                  </a:lnTo>
                  <a:lnTo>
                    <a:pt x="156923" y="160865"/>
                  </a:lnTo>
                  <a:lnTo>
                    <a:pt x="157115" y="178122"/>
                  </a:lnTo>
                  <a:lnTo>
                    <a:pt x="157131" y="181575"/>
                  </a:lnTo>
                  <a:lnTo>
                    <a:pt x="156348" y="184829"/>
                  </a:lnTo>
                  <a:lnTo>
                    <a:pt x="153361" y="190985"/>
                  </a:lnTo>
                  <a:lnTo>
                    <a:pt x="150660" y="193960"/>
                  </a:lnTo>
                  <a:lnTo>
                    <a:pt x="147271" y="196896"/>
                  </a:lnTo>
                  <a:lnTo>
                    <a:pt x="143425" y="199806"/>
                  </a:lnTo>
                  <a:lnTo>
                    <a:pt x="140067" y="202698"/>
                  </a:lnTo>
                  <a:lnTo>
                    <a:pt x="137034" y="205579"/>
                  </a:lnTo>
                  <a:lnTo>
                    <a:pt x="134218" y="208452"/>
                  </a:lnTo>
                  <a:lnTo>
                    <a:pt x="131548" y="211320"/>
                  </a:lnTo>
                  <a:lnTo>
                    <a:pt x="126464" y="217046"/>
                  </a:lnTo>
                  <a:lnTo>
                    <a:pt x="123997" y="218954"/>
                  </a:lnTo>
                  <a:lnTo>
                    <a:pt x="119139" y="221075"/>
                  </a:lnTo>
                  <a:lnTo>
                    <a:pt x="115939" y="222593"/>
                  </a:lnTo>
                  <a:lnTo>
                    <a:pt x="112217" y="224557"/>
                  </a:lnTo>
                  <a:lnTo>
                    <a:pt x="103849" y="229279"/>
                  </a:lnTo>
                  <a:lnTo>
                    <a:pt x="88425" y="238327"/>
                  </a:lnTo>
                  <a:lnTo>
                    <a:pt x="85938" y="238857"/>
                  </a:lnTo>
                  <a:lnTo>
                    <a:pt x="82692" y="239210"/>
                  </a:lnTo>
                  <a:lnTo>
                    <a:pt x="75646" y="239602"/>
                  </a:lnTo>
                  <a:lnTo>
                    <a:pt x="69868" y="239776"/>
                  </a:lnTo>
                  <a:lnTo>
                    <a:pt x="48690" y="239904"/>
                  </a:lnTo>
                  <a:lnTo>
                    <a:pt x="45954" y="238955"/>
                  </a:lnTo>
                  <a:lnTo>
                    <a:pt x="43336" y="237370"/>
                  </a:lnTo>
                  <a:lnTo>
                    <a:pt x="40797" y="235361"/>
                  </a:lnTo>
                  <a:lnTo>
                    <a:pt x="38310" y="234022"/>
                  </a:lnTo>
                  <a:lnTo>
                    <a:pt x="33431" y="232534"/>
                  </a:lnTo>
                  <a:lnTo>
                    <a:pt x="28617" y="231872"/>
                  </a:lnTo>
                  <a:lnTo>
                    <a:pt x="23831" y="231578"/>
                  </a:lnTo>
                  <a:lnTo>
                    <a:pt x="19058" y="231448"/>
                  </a:lnTo>
                  <a:lnTo>
                    <a:pt x="17468" y="230460"/>
                  </a:lnTo>
                  <a:lnTo>
                    <a:pt x="16408" y="228850"/>
                  </a:lnTo>
                  <a:lnTo>
                    <a:pt x="14288" y="2227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99"/>
            <p:cNvSpPr/>
            <p:nvPr/>
          </p:nvSpPr>
          <p:spPr>
            <a:xfrm>
              <a:off x="2950368" y="4620962"/>
              <a:ext cx="228601" cy="230925"/>
            </a:xfrm>
            <a:custGeom>
              <a:avLst/>
              <a:gdLst/>
              <a:ahLst/>
              <a:cxnLst/>
              <a:rect l="0" t="0" r="0" b="0"/>
              <a:pathLst>
                <a:path w="228601" h="230925">
                  <a:moveTo>
                    <a:pt x="0" y="25333"/>
                  </a:moveTo>
                  <a:lnTo>
                    <a:pt x="3793" y="20782"/>
                  </a:lnTo>
                  <a:lnTo>
                    <a:pt x="5704" y="19441"/>
                  </a:lnTo>
                  <a:lnTo>
                    <a:pt x="12357" y="17290"/>
                  </a:lnTo>
                  <a:lnTo>
                    <a:pt x="13001" y="17113"/>
                  </a:lnTo>
                  <a:lnTo>
                    <a:pt x="17699" y="12314"/>
                  </a:lnTo>
                  <a:lnTo>
                    <a:pt x="20530" y="10938"/>
                  </a:lnTo>
                  <a:lnTo>
                    <a:pt x="24006" y="10021"/>
                  </a:lnTo>
                  <a:lnTo>
                    <a:pt x="27910" y="9410"/>
                  </a:lnTo>
                  <a:lnTo>
                    <a:pt x="32101" y="8050"/>
                  </a:lnTo>
                  <a:lnTo>
                    <a:pt x="36482" y="6191"/>
                  </a:lnTo>
                  <a:lnTo>
                    <a:pt x="40990" y="3999"/>
                  </a:lnTo>
                  <a:lnTo>
                    <a:pt x="48116" y="1563"/>
                  </a:lnTo>
                  <a:lnTo>
                    <a:pt x="54722" y="481"/>
                  </a:lnTo>
                  <a:lnTo>
                    <a:pt x="58707" y="192"/>
                  </a:lnTo>
                  <a:lnTo>
                    <a:pt x="62950" y="0"/>
                  </a:lnTo>
                  <a:lnTo>
                    <a:pt x="67367" y="824"/>
                  </a:lnTo>
                  <a:lnTo>
                    <a:pt x="71899" y="2326"/>
                  </a:lnTo>
                  <a:lnTo>
                    <a:pt x="76508" y="4280"/>
                  </a:lnTo>
                  <a:lnTo>
                    <a:pt x="80374" y="5582"/>
                  </a:lnTo>
                  <a:lnTo>
                    <a:pt x="86786" y="7030"/>
                  </a:lnTo>
                  <a:lnTo>
                    <a:pt x="90402" y="8368"/>
                  </a:lnTo>
                  <a:lnTo>
                    <a:pt x="94399" y="10213"/>
                  </a:lnTo>
                  <a:lnTo>
                    <a:pt x="98652" y="12395"/>
                  </a:lnTo>
                  <a:lnTo>
                    <a:pt x="105493" y="17360"/>
                  </a:lnTo>
                  <a:lnTo>
                    <a:pt x="111180" y="22742"/>
                  </a:lnTo>
                  <a:lnTo>
                    <a:pt x="116353" y="28309"/>
                  </a:lnTo>
                  <a:lnTo>
                    <a:pt x="118844" y="32079"/>
                  </a:lnTo>
                  <a:lnTo>
                    <a:pt x="121298" y="36498"/>
                  </a:lnTo>
                  <a:lnTo>
                    <a:pt x="123728" y="41348"/>
                  </a:lnTo>
                  <a:lnTo>
                    <a:pt x="126142" y="45535"/>
                  </a:lnTo>
                  <a:lnTo>
                    <a:pt x="130940" y="52727"/>
                  </a:lnTo>
                  <a:lnTo>
                    <a:pt x="133331" y="56930"/>
                  </a:lnTo>
                  <a:lnTo>
                    <a:pt x="135719" y="61637"/>
                  </a:lnTo>
                  <a:lnTo>
                    <a:pt x="138104" y="66681"/>
                  </a:lnTo>
                  <a:lnTo>
                    <a:pt x="142871" y="77365"/>
                  </a:lnTo>
                  <a:lnTo>
                    <a:pt x="145254" y="82881"/>
                  </a:lnTo>
                  <a:lnTo>
                    <a:pt x="146842" y="88463"/>
                  </a:lnTo>
                  <a:lnTo>
                    <a:pt x="147901" y="94089"/>
                  </a:lnTo>
                  <a:lnTo>
                    <a:pt x="148607" y="99746"/>
                  </a:lnTo>
                  <a:lnTo>
                    <a:pt x="149078" y="105421"/>
                  </a:lnTo>
                  <a:lnTo>
                    <a:pt x="149392" y="111110"/>
                  </a:lnTo>
                  <a:lnTo>
                    <a:pt x="149601" y="116808"/>
                  </a:lnTo>
                  <a:lnTo>
                    <a:pt x="148946" y="122511"/>
                  </a:lnTo>
                  <a:lnTo>
                    <a:pt x="147716" y="128218"/>
                  </a:lnTo>
                  <a:lnTo>
                    <a:pt x="146103" y="133928"/>
                  </a:lnTo>
                  <a:lnTo>
                    <a:pt x="145027" y="139640"/>
                  </a:lnTo>
                  <a:lnTo>
                    <a:pt x="144310" y="145352"/>
                  </a:lnTo>
                  <a:lnTo>
                    <a:pt x="143831" y="151066"/>
                  </a:lnTo>
                  <a:lnTo>
                    <a:pt x="142719" y="155827"/>
                  </a:lnTo>
                  <a:lnTo>
                    <a:pt x="141184" y="159954"/>
                  </a:lnTo>
                  <a:lnTo>
                    <a:pt x="139367" y="163658"/>
                  </a:lnTo>
                  <a:lnTo>
                    <a:pt x="137361" y="168032"/>
                  </a:lnTo>
                  <a:lnTo>
                    <a:pt x="133016" y="177972"/>
                  </a:lnTo>
                  <a:lnTo>
                    <a:pt x="130746" y="182337"/>
                  </a:lnTo>
                  <a:lnTo>
                    <a:pt x="128439" y="186200"/>
                  </a:lnTo>
                  <a:lnTo>
                    <a:pt x="126108" y="189727"/>
                  </a:lnTo>
                  <a:lnTo>
                    <a:pt x="119283" y="196187"/>
                  </a:lnTo>
                  <a:lnTo>
                    <a:pt x="115241" y="199243"/>
                  </a:lnTo>
                  <a:lnTo>
                    <a:pt x="108633" y="205179"/>
                  </a:lnTo>
                  <a:lnTo>
                    <a:pt x="102256" y="210992"/>
                  </a:lnTo>
                  <a:lnTo>
                    <a:pt x="98334" y="213875"/>
                  </a:lnTo>
                  <a:lnTo>
                    <a:pt x="94131" y="216750"/>
                  </a:lnTo>
                  <a:lnTo>
                    <a:pt x="87345" y="222485"/>
                  </a:lnTo>
                  <a:lnTo>
                    <a:pt x="84423" y="225348"/>
                  </a:lnTo>
                  <a:lnTo>
                    <a:pt x="79061" y="228528"/>
                  </a:lnTo>
                  <a:lnTo>
                    <a:pt x="73238" y="229942"/>
                  </a:lnTo>
                  <a:lnTo>
                    <a:pt x="69463" y="230319"/>
                  </a:lnTo>
                  <a:lnTo>
                    <a:pt x="61829" y="230737"/>
                  </a:lnTo>
                  <a:lnTo>
                    <a:pt x="55790" y="230924"/>
                  </a:lnTo>
                  <a:lnTo>
                    <a:pt x="52275" y="230021"/>
                  </a:lnTo>
                  <a:lnTo>
                    <a:pt x="48344" y="228466"/>
                  </a:lnTo>
                  <a:lnTo>
                    <a:pt x="44136" y="226478"/>
                  </a:lnTo>
                  <a:lnTo>
                    <a:pt x="37343" y="224268"/>
                  </a:lnTo>
                  <a:lnTo>
                    <a:pt x="34420" y="223679"/>
                  </a:lnTo>
                  <a:lnTo>
                    <a:pt x="29056" y="220484"/>
                  </a:lnTo>
                  <a:lnTo>
                    <a:pt x="22938" y="215223"/>
                  </a:lnTo>
                  <a:lnTo>
                    <a:pt x="22436" y="213839"/>
                  </a:lnTo>
                  <a:lnTo>
                    <a:pt x="21878" y="209760"/>
                  </a:lnTo>
                  <a:lnTo>
                    <a:pt x="22523" y="207340"/>
                  </a:lnTo>
                  <a:lnTo>
                    <a:pt x="25356" y="202109"/>
                  </a:lnTo>
                  <a:lnTo>
                    <a:pt x="27223" y="200334"/>
                  </a:lnTo>
                  <a:lnTo>
                    <a:pt x="29261" y="199150"/>
                  </a:lnTo>
                  <a:lnTo>
                    <a:pt x="31414" y="198361"/>
                  </a:lnTo>
                  <a:lnTo>
                    <a:pt x="32849" y="196883"/>
                  </a:lnTo>
                  <a:lnTo>
                    <a:pt x="33806" y="194944"/>
                  </a:lnTo>
                  <a:lnTo>
                    <a:pt x="34443" y="192699"/>
                  </a:lnTo>
                  <a:lnTo>
                    <a:pt x="36456" y="190250"/>
                  </a:lnTo>
                  <a:lnTo>
                    <a:pt x="46080" y="182253"/>
                  </a:lnTo>
                  <a:lnTo>
                    <a:pt x="51701" y="176673"/>
                  </a:lnTo>
                  <a:lnTo>
                    <a:pt x="55899" y="173851"/>
                  </a:lnTo>
                  <a:lnTo>
                    <a:pt x="61078" y="171017"/>
                  </a:lnTo>
                  <a:lnTo>
                    <a:pt x="66913" y="168176"/>
                  </a:lnTo>
                  <a:lnTo>
                    <a:pt x="72390" y="166281"/>
                  </a:lnTo>
                  <a:lnTo>
                    <a:pt x="77629" y="165019"/>
                  </a:lnTo>
                  <a:lnTo>
                    <a:pt x="82709" y="164176"/>
                  </a:lnTo>
                  <a:lnTo>
                    <a:pt x="87683" y="162663"/>
                  </a:lnTo>
                  <a:lnTo>
                    <a:pt x="92587" y="160701"/>
                  </a:lnTo>
                  <a:lnTo>
                    <a:pt x="97443" y="158441"/>
                  </a:lnTo>
                  <a:lnTo>
                    <a:pt x="102268" y="156934"/>
                  </a:lnTo>
                  <a:lnTo>
                    <a:pt x="107073" y="155929"/>
                  </a:lnTo>
                  <a:lnTo>
                    <a:pt x="111863" y="155260"/>
                  </a:lnTo>
                  <a:lnTo>
                    <a:pt x="116644" y="154813"/>
                  </a:lnTo>
                  <a:lnTo>
                    <a:pt x="121419" y="154515"/>
                  </a:lnTo>
                  <a:lnTo>
                    <a:pt x="130958" y="154185"/>
                  </a:lnTo>
                  <a:lnTo>
                    <a:pt x="140489" y="154038"/>
                  </a:lnTo>
                  <a:lnTo>
                    <a:pt x="145253" y="154951"/>
                  </a:lnTo>
                  <a:lnTo>
                    <a:pt x="150017" y="156512"/>
                  </a:lnTo>
                  <a:lnTo>
                    <a:pt x="154780" y="158506"/>
                  </a:lnTo>
                  <a:lnTo>
                    <a:pt x="159543" y="159834"/>
                  </a:lnTo>
                  <a:lnTo>
                    <a:pt x="164306" y="160721"/>
                  </a:lnTo>
                  <a:lnTo>
                    <a:pt x="169069" y="161311"/>
                  </a:lnTo>
                  <a:lnTo>
                    <a:pt x="173038" y="162657"/>
                  </a:lnTo>
                  <a:lnTo>
                    <a:pt x="179564" y="166693"/>
                  </a:lnTo>
                  <a:lnTo>
                    <a:pt x="185111" y="171662"/>
                  </a:lnTo>
                  <a:lnTo>
                    <a:pt x="190222" y="177045"/>
                  </a:lnTo>
                  <a:lnTo>
                    <a:pt x="195139" y="182613"/>
                  </a:lnTo>
                  <a:lnTo>
                    <a:pt x="209539" y="199651"/>
                  </a:lnTo>
                  <a:lnTo>
                    <a:pt x="228600" y="2225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100"/>
            <p:cNvSpPr/>
            <p:nvPr/>
          </p:nvSpPr>
          <p:spPr>
            <a:xfrm>
              <a:off x="1793168" y="4354829"/>
              <a:ext cx="242801" cy="8543"/>
            </a:xfrm>
            <a:custGeom>
              <a:avLst/>
              <a:gdLst/>
              <a:ahLst/>
              <a:cxnLst/>
              <a:rect l="0" t="0" r="0" b="0"/>
              <a:pathLst>
                <a:path w="242801" h="8543">
                  <a:moveTo>
                    <a:pt x="7057" y="0"/>
                  </a:moveTo>
                  <a:lnTo>
                    <a:pt x="0" y="0"/>
                  </a:lnTo>
                  <a:lnTo>
                    <a:pt x="20031" y="0"/>
                  </a:lnTo>
                  <a:lnTo>
                    <a:pt x="21263" y="953"/>
                  </a:lnTo>
                  <a:lnTo>
                    <a:pt x="22877" y="2541"/>
                  </a:lnTo>
                  <a:lnTo>
                    <a:pt x="24747" y="4551"/>
                  </a:lnTo>
                  <a:lnTo>
                    <a:pt x="27582" y="5892"/>
                  </a:lnTo>
                  <a:lnTo>
                    <a:pt x="31059" y="6786"/>
                  </a:lnTo>
                  <a:lnTo>
                    <a:pt x="34964" y="7381"/>
                  </a:lnTo>
                  <a:lnTo>
                    <a:pt x="38362" y="7779"/>
                  </a:lnTo>
                  <a:lnTo>
                    <a:pt x="41420" y="8044"/>
                  </a:lnTo>
                  <a:lnTo>
                    <a:pt x="44253" y="8220"/>
                  </a:lnTo>
                  <a:lnTo>
                    <a:pt x="51634" y="8416"/>
                  </a:lnTo>
                  <a:lnTo>
                    <a:pt x="65515" y="8542"/>
                  </a:lnTo>
                  <a:lnTo>
                    <a:pt x="69048" y="7600"/>
                  </a:lnTo>
                  <a:lnTo>
                    <a:pt x="72990" y="6019"/>
                  </a:lnTo>
                  <a:lnTo>
                    <a:pt x="77206" y="4013"/>
                  </a:lnTo>
                  <a:lnTo>
                    <a:pt x="81604" y="2675"/>
                  </a:lnTo>
                  <a:lnTo>
                    <a:pt x="86124" y="1784"/>
                  </a:lnTo>
                  <a:lnTo>
                    <a:pt x="90724" y="1189"/>
                  </a:lnTo>
                  <a:lnTo>
                    <a:pt x="95379" y="793"/>
                  </a:lnTo>
                  <a:lnTo>
                    <a:pt x="100069" y="529"/>
                  </a:lnTo>
                  <a:lnTo>
                    <a:pt x="109514" y="235"/>
                  </a:lnTo>
                  <a:lnTo>
                    <a:pt x="2428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101"/>
            <p:cNvSpPr/>
            <p:nvPr/>
          </p:nvSpPr>
          <p:spPr>
            <a:xfrm>
              <a:off x="1164605" y="3180397"/>
              <a:ext cx="92696" cy="25716"/>
            </a:xfrm>
            <a:custGeom>
              <a:avLst/>
              <a:gdLst/>
              <a:ahLst/>
              <a:cxnLst/>
              <a:rect l="0" t="0" r="0" b="0"/>
              <a:pathLst>
                <a:path w="92696" h="25716">
                  <a:moveTo>
                    <a:pt x="14113" y="0"/>
                  </a:moveTo>
                  <a:lnTo>
                    <a:pt x="0" y="0"/>
                  </a:lnTo>
                  <a:lnTo>
                    <a:pt x="6680" y="0"/>
                  </a:lnTo>
                  <a:lnTo>
                    <a:pt x="7570" y="953"/>
                  </a:lnTo>
                  <a:lnTo>
                    <a:pt x="13095" y="7381"/>
                  </a:lnTo>
                  <a:lnTo>
                    <a:pt x="13435" y="8731"/>
                  </a:lnTo>
                  <a:lnTo>
                    <a:pt x="13661" y="10583"/>
                  </a:lnTo>
                  <a:lnTo>
                    <a:pt x="13812" y="12770"/>
                  </a:lnTo>
                  <a:lnTo>
                    <a:pt x="14706" y="14228"/>
                  </a:lnTo>
                  <a:lnTo>
                    <a:pt x="16096" y="15201"/>
                  </a:lnTo>
                  <a:lnTo>
                    <a:pt x="17816" y="15849"/>
                  </a:lnTo>
                  <a:lnTo>
                    <a:pt x="19757" y="16281"/>
                  </a:lnTo>
                  <a:lnTo>
                    <a:pt x="21845" y="16569"/>
                  </a:lnTo>
                  <a:lnTo>
                    <a:pt x="24030" y="16761"/>
                  </a:lnTo>
                  <a:lnTo>
                    <a:pt x="26281" y="17841"/>
                  </a:lnTo>
                  <a:lnTo>
                    <a:pt x="28575" y="19515"/>
                  </a:lnTo>
                  <a:lnTo>
                    <a:pt x="30898" y="21582"/>
                  </a:lnTo>
                  <a:lnTo>
                    <a:pt x="33241" y="22960"/>
                  </a:lnTo>
                  <a:lnTo>
                    <a:pt x="35596" y="23880"/>
                  </a:lnTo>
                  <a:lnTo>
                    <a:pt x="37960" y="24492"/>
                  </a:lnTo>
                  <a:lnTo>
                    <a:pt x="40330" y="24901"/>
                  </a:lnTo>
                  <a:lnTo>
                    <a:pt x="42704" y="25173"/>
                  </a:lnTo>
                  <a:lnTo>
                    <a:pt x="45080" y="25354"/>
                  </a:lnTo>
                  <a:lnTo>
                    <a:pt x="47458" y="25475"/>
                  </a:lnTo>
                  <a:lnTo>
                    <a:pt x="52216" y="25610"/>
                  </a:lnTo>
                  <a:lnTo>
                    <a:pt x="77437" y="25715"/>
                  </a:lnTo>
                  <a:lnTo>
                    <a:pt x="80936" y="24763"/>
                  </a:lnTo>
                  <a:lnTo>
                    <a:pt x="84061" y="23176"/>
                  </a:lnTo>
                  <a:lnTo>
                    <a:pt x="92695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Annotation102"/>
            <p:cNvSpPr/>
            <p:nvPr/>
          </p:nvSpPr>
          <p:spPr>
            <a:xfrm>
              <a:off x="4486275" y="4123372"/>
              <a:ext cx="157163" cy="17146"/>
            </a:xfrm>
            <a:custGeom>
              <a:avLst/>
              <a:gdLst/>
              <a:ahLst/>
              <a:cxnLst/>
              <a:rect l="0" t="0" r="0" b="0"/>
              <a:pathLst>
                <a:path w="157163" h="17146">
                  <a:moveTo>
                    <a:pt x="0" y="8573"/>
                  </a:moveTo>
                  <a:lnTo>
                    <a:pt x="11376" y="13123"/>
                  </a:lnTo>
                  <a:lnTo>
                    <a:pt x="15522" y="14464"/>
                  </a:lnTo>
                  <a:lnTo>
                    <a:pt x="19079" y="15357"/>
                  </a:lnTo>
                  <a:lnTo>
                    <a:pt x="22245" y="15953"/>
                  </a:lnTo>
                  <a:lnTo>
                    <a:pt x="25148" y="16351"/>
                  </a:lnTo>
                  <a:lnTo>
                    <a:pt x="27878" y="16615"/>
                  </a:lnTo>
                  <a:lnTo>
                    <a:pt x="30491" y="16792"/>
                  </a:lnTo>
                  <a:lnTo>
                    <a:pt x="37628" y="16988"/>
                  </a:lnTo>
                  <a:lnTo>
                    <a:pt x="107162" y="17145"/>
                  </a:lnTo>
                  <a:lnTo>
                    <a:pt x="111128" y="16192"/>
                  </a:lnTo>
                  <a:lnTo>
                    <a:pt x="115361" y="14605"/>
                  </a:lnTo>
                  <a:lnTo>
                    <a:pt x="119770" y="12594"/>
                  </a:lnTo>
                  <a:lnTo>
                    <a:pt x="123503" y="11253"/>
                  </a:lnTo>
                  <a:lnTo>
                    <a:pt x="126785" y="10360"/>
                  </a:lnTo>
                  <a:lnTo>
                    <a:pt x="129767" y="9764"/>
                  </a:lnTo>
                  <a:lnTo>
                    <a:pt x="132549" y="9367"/>
                  </a:lnTo>
                  <a:lnTo>
                    <a:pt x="135197" y="9102"/>
                  </a:lnTo>
                  <a:lnTo>
                    <a:pt x="137756" y="8926"/>
                  </a:lnTo>
                  <a:lnTo>
                    <a:pt x="141050" y="7856"/>
                  </a:lnTo>
                  <a:lnTo>
                    <a:pt x="144833" y="6190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Annotation103"/>
            <p:cNvSpPr/>
            <p:nvPr/>
          </p:nvSpPr>
          <p:spPr>
            <a:xfrm>
              <a:off x="4700623" y="4003389"/>
              <a:ext cx="192446" cy="273892"/>
            </a:xfrm>
            <a:custGeom>
              <a:avLst/>
              <a:gdLst/>
              <a:ahLst/>
              <a:cxnLst/>
              <a:rect l="0" t="0" r="0" b="0"/>
              <a:pathLst>
                <a:path w="192446" h="273892">
                  <a:moveTo>
                    <a:pt x="42827" y="17113"/>
                  </a:moveTo>
                  <a:lnTo>
                    <a:pt x="48977" y="9732"/>
                  </a:lnTo>
                  <a:lnTo>
                    <a:pt x="53762" y="9070"/>
                  </a:lnTo>
                  <a:lnTo>
                    <a:pt x="57261" y="8894"/>
                  </a:lnTo>
                  <a:lnTo>
                    <a:pt x="61180" y="7823"/>
                  </a:lnTo>
                  <a:lnTo>
                    <a:pt x="65382" y="6157"/>
                  </a:lnTo>
                  <a:lnTo>
                    <a:pt x="69770" y="4094"/>
                  </a:lnTo>
                  <a:lnTo>
                    <a:pt x="73488" y="2719"/>
                  </a:lnTo>
                  <a:lnTo>
                    <a:pt x="76762" y="1802"/>
                  </a:lnTo>
                  <a:lnTo>
                    <a:pt x="79737" y="1190"/>
                  </a:lnTo>
                  <a:lnTo>
                    <a:pt x="83309" y="783"/>
                  </a:lnTo>
                  <a:lnTo>
                    <a:pt x="87277" y="511"/>
                  </a:lnTo>
                  <a:lnTo>
                    <a:pt x="95920" y="210"/>
                  </a:lnTo>
                  <a:lnTo>
                    <a:pt x="115327" y="0"/>
                  </a:lnTo>
                  <a:lnTo>
                    <a:pt x="118942" y="942"/>
                  </a:lnTo>
                  <a:lnTo>
                    <a:pt x="122939" y="2522"/>
                  </a:lnTo>
                  <a:lnTo>
                    <a:pt x="127191" y="4528"/>
                  </a:lnTo>
                  <a:lnTo>
                    <a:pt x="131613" y="5866"/>
                  </a:lnTo>
                  <a:lnTo>
                    <a:pt x="136149" y="6757"/>
                  </a:lnTo>
                  <a:lnTo>
                    <a:pt x="140760" y="7352"/>
                  </a:lnTo>
                  <a:lnTo>
                    <a:pt x="144628" y="8700"/>
                  </a:lnTo>
                  <a:lnTo>
                    <a:pt x="148001" y="10552"/>
                  </a:lnTo>
                  <a:lnTo>
                    <a:pt x="153865" y="15150"/>
                  </a:lnTo>
                  <a:lnTo>
                    <a:pt x="159117" y="20368"/>
                  </a:lnTo>
                  <a:lnTo>
                    <a:pt x="162422" y="23093"/>
                  </a:lnTo>
                  <a:lnTo>
                    <a:pt x="166214" y="25862"/>
                  </a:lnTo>
                  <a:lnTo>
                    <a:pt x="170328" y="28661"/>
                  </a:lnTo>
                  <a:lnTo>
                    <a:pt x="173071" y="31479"/>
                  </a:lnTo>
                  <a:lnTo>
                    <a:pt x="174901" y="34310"/>
                  </a:lnTo>
                  <a:lnTo>
                    <a:pt x="177726" y="39996"/>
                  </a:lnTo>
                  <a:lnTo>
                    <a:pt x="181628" y="45699"/>
                  </a:lnTo>
                  <a:lnTo>
                    <a:pt x="186008" y="53948"/>
                  </a:lnTo>
                  <a:lnTo>
                    <a:pt x="188287" y="58814"/>
                  </a:lnTo>
                  <a:lnTo>
                    <a:pt x="190820" y="66762"/>
                  </a:lnTo>
                  <a:lnTo>
                    <a:pt x="191945" y="74422"/>
                  </a:lnTo>
                  <a:lnTo>
                    <a:pt x="192245" y="79131"/>
                  </a:lnTo>
                  <a:lnTo>
                    <a:pt x="192445" y="84176"/>
                  </a:lnTo>
                  <a:lnTo>
                    <a:pt x="191785" y="89444"/>
                  </a:lnTo>
                  <a:lnTo>
                    <a:pt x="190551" y="94862"/>
                  </a:lnTo>
                  <a:lnTo>
                    <a:pt x="188935" y="100378"/>
                  </a:lnTo>
                  <a:lnTo>
                    <a:pt x="187063" y="105008"/>
                  </a:lnTo>
                  <a:lnTo>
                    <a:pt x="182868" y="112692"/>
                  </a:lnTo>
                  <a:lnTo>
                    <a:pt x="181431" y="117028"/>
                  </a:lnTo>
                  <a:lnTo>
                    <a:pt x="180473" y="121823"/>
                  </a:lnTo>
                  <a:lnTo>
                    <a:pt x="179835" y="126925"/>
                  </a:lnTo>
                  <a:lnTo>
                    <a:pt x="178616" y="132231"/>
                  </a:lnTo>
                  <a:lnTo>
                    <a:pt x="177009" y="137673"/>
                  </a:lnTo>
                  <a:lnTo>
                    <a:pt x="175144" y="143206"/>
                  </a:lnTo>
                  <a:lnTo>
                    <a:pt x="172313" y="148800"/>
                  </a:lnTo>
                  <a:lnTo>
                    <a:pt x="168839" y="154435"/>
                  </a:lnTo>
                  <a:lnTo>
                    <a:pt x="164935" y="160096"/>
                  </a:lnTo>
                  <a:lnTo>
                    <a:pt x="160744" y="165775"/>
                  </a:lnTo>
                  <a:lnTo>
                    <a:pt x="151856" y="177165"/>
                  </a:lnTo>
                  <a:lnTo>
                    <a:pt x="148057" y="182869"/>
                  </a:lnTo>
                  <a:lnTo>
                    <a:pt x="144730" y="188577"/>
                  </a:lnTo>
                  <a:lnTo>
                    <a:pt x="141718" y="194288"/>
                  </a:lnTo>
                  <a:lnTo>
                    <a:pt x="138123" y="199047"/>
                  </a:lnTo>
                  <a:lnTo>
                    <a:pt x="134139" y="203172"/>
                  </a:lnTo>
                  <a:lnTo>
                    <a:pt x="129896" y="206875"/>
                  </a:lnTo>
                  <a:lnTo>
                    <a:pt x="125479" y="211249"/>
                  </a:lnTo>
                  <a:lnTo>
                    <a:pt x="120947" y="216069"/>
                  </a:lnTo>
                  <a:lnTo>
                    <a:pt x="112472" y="225553"/>
                  </a:lnTo>
                  <a:lnTo>
                    <a:pt x="106059" y="232943"/>
                  </a:lnTo>
                  <a:lnTo>
                    <a:pt x="102444" y="236247"/>
                  </a:lnTo>
                  <a:lnTo>
                    <a:pt x="98446" y="239403"/>
                  </a:lnTo>
                  <a:lnTo>
                    <a:pt x="94194" y="242458"/>
                  </a:lnTo>
                  <a:lnTo>
                    <a:pt x="89772" y="245448"/>
                  </a:lnTo>
                  <a:lnTo>
                    <a:pt x="80625" y="251310"/>
                  </a:lnTo>
                  <a:lnTo>
                    <a:pt x="66549" y="259966"/>
                  </a:lnTo>
                  <a:lnTo>
                    <a:pt x="62611" y="261882"/>
                  </a:lnTo>
                  <a:lnTo>
                    <a:pt x="59191" y="263160"/>
                  </a:lnTo>
                  <a:lnTo>
                    <a:pt x="56117" y="264012"/>
                  </a:lnTo>
                  <a:lnTo>
                    <a:pt x="52481" y="265532"/>
                  </a:lnTo>
                  <a:lnTo>
                    <a:pt x="48469" y="267498"/>
                  </a:lnTo>
                  <a:lnTo>
                    <a:pt x="44207" y="269762"/>
                  </a:lnTo>
                  <a:lnTo>
                    <a:pt x="40572" y="271271"/>
                  </a:lnTo>
                  <a:lnTo>
                    <a:pt x="37355" y="272277"/>
                  </a:lnTo>
                  <a:lnTo>
                    <a:pt x="31664" y="273394"/>
                  </a:lnTo>
                  <a:lnTo>
                    <a:pt x="26488" y="273891"/>
                  </a:lnTo>
                  <a:lnTo>
                    <a:pt x="23997" y="273071"/>
                  </a:lnTo>
                  <a:lnTo>
                    <a:pt x="19112" y="269619"/>
                  </a:lnTo>
                  <a:lnTo>
                    <a:pt x="14295" y="267451"/>
                  </a:lnTo>
                  <a:lnTo>
                    <a:pt x="9508" y="266487"/>
                  </a:lnTo>
                  <a:lnTo>
                    <a:pt x="4735" y="266058"/>
                  </a:lnTo>
                  <a:lnTo>
                    <a:pt x="3144" y="264992"/>
                  </a:lnTo>
                  <a:lnTo>
                    <a:pt x="2084" y="263328"/>
                  </a:lnTo>
                  <a:lnTo>
                    <a:pt x="383" y="258365"/>
                  </a:lnTo>
                  <a:lnTo>
                    <a:pt x="0" y="249869"/>
                  </a:lnTo>
                  <a:lnTo>
                    <a:pt x="4881" y="241983"/>
                  </a:lnTo>
                  <a:lnTo>
                    <a:pt x="7241" y="234025"/>
                  </a:lnTo>
                  <a:lnTo>
                    <a:pt x="10607" y="228453"/>
                  </a:lnTo>
                  <a:lnTo>
                    <a:pt x="13409" y="226586"/>
                  </a:lnTo>
                  <a:lnTo>
                    <a:pt x="16865" y="225342"/>
                  </a:lnTo>
                  <a:lnTo>
                    <a:pt x="20757" y="224513"/>
                  </a:lnTo>
                  <a:lnTo>
                    <a:pt x="24938" y="223007"/>
                  </a:lnTo>
                  <a:lnTo>
                    <a:pt x="29313" y="221050"/>
                  </a:lnTo>
                  <a:lnTo>
                    <a:pt x="33818" y="218794"/>
                  </a:lnTo>
                  <a:lnTo>
                    <a:pt x="37614" y="217290"/>
                  </a:lnTo>
                  <a:lnTo>
                    <a:pt x="40939" y="216287"/>
                  </a:lnTo>
                  <a:lnTo>
                    <a:pt x="43950" y="215618"/>
                  </a:lnTo>
                  <a:lnTo>
                    <a:pt x="47544" y="214220"/>
                  </a:lnTo>
                  <a:lnTo>
                    <a:pt x="51528" y="212335"/>
                  </a:lnTo>
                  <a:lnTo>
                    <a:pt x="55771" y="210126"/>
                  </a:lnTo>
                  <a:lnTo>
                    <a:pt x="60187" y="208653"/>
                  </a:lnTo>
                  <a:lnTo>
                    <a:pt x="64720" y="207672"/>
                  </a:lnTo>
                  <a:lnTo>
                    <a:pt x="69328" y="207017"/>
                  </a:lnTo>
                  <a:lnTo>
                    <a:pt x="73194" y="206581"/>
                  </a:lnTo>
                  <a:lnTo>
                    <a:pt x="76566" y="206290"/>
                  </a:lnTo>
                  <a:lnTo>
                    <a:pt x="79606" y="206096"/>
                  </a:lnTo>
                  <a:lnTo>
                    <a:pt x="87219" y="205880"/>
                  </a:lnTo>
                  <a:lnTo>
                    <a:pt x="105041" y="205742"/>
                  </a:lnTo>
                  <a:lnTo>
                    <a:pt x="108909" y="206683"/>
                  </a:lnTo>
                  <a:lnTo>
                    <a:pt x="112282" y="208263"/>
                  </a:lnTo>
                  <a:lnTo>
                    <a:pt x="115324" y="210269"/>
                  </a:lnTo>
                  <a:lnTo>
                    <a:pt x="118939" y="211606"/>
                  </a:lnTo>
                  <a:lnTo>
                    <a:pt x="122937" y="212498"/>
                  </a:lnTo>
                  <a:lnTo>
                    <a:pt x="127190" y="213092"/>
                  </a:lnTo>
                  <a:lnTo>
                    <a:pt x="130819" y="214441"/>
                  </a:lnTo>
                  <a:lnTo>
                    <a:pt x="134032" y="216292"/>
                  </a:lnTo>
                  <a:lnTo>
                    <a:pt x="139718" y="219937"/>
                  </a:lnTo>
                  <a:lnTo>
                    <a:pt x="144892" y="221557"/>
                  </a:lnTo>
                  <a:lnTo>
                    <a:pt x="149837" y="224817"/>
                  </a:lnTo>
                  <a:lnTo>
                    <a:pt x="152267" y="227020"/>
                  </a:lnTo>
                  <a:lnTo>
                    <a:pt x="157084" y="229468"/>
                  </a:lnTo>
                  <a:lnTo>
                    <a:pt x="159479" y="230120"/>
                  </a:lnTo>
                  <a:lnTo>
                    <a:pt x="164258" y="233386"/>
                  </a:lnTo>
                  <a:lnTo>
                    <a:pt x="169027" y="238012"/>
                  </a:lnTo>
                  <a:lnTo>
                    <a:pt x="173793" y="243243"/>
                  </a:lnTo>
                  <a:lnTo>
                    <a:pt x="176175" y="245019"/>
                  </a:lnTo>
                  <a:lnTo>
                    <a:pt x="180939" y="246992"/>
                  </a:lnTo>
                  <a:lnTo>
                    <a:pt x="185702" y="2485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Annotation104"/>
            <p:cNvSpPr/>
            <p:nvPr/>
          </p:nvSpPr>
          <p:spPr>
            <a:xfrm>
              <a:off x="5000625" y="4003357"/>
              <a:ext cx="192882" cy="94298"/>
            </a:xfrm>
            <a:custGeom>
              <a:avLst/>
              <a:gdLst/>
              <a:ahLst/>
              <a:cxnLst/>
              <a:rect l="0" t="0" r="0" b="0"/>
              <a:pathLst>
                <a:path w="192882" h="94298">
                  <a:moveTo>
                    <a:pt x="0" y="0"/>
                  </a:moveTo>
                  <a:lnTo>
                    <a:pt x="7584" y="4551"/>
                  </a:lnTo>
                  <a:lnTo>
                    <a:pt x="9819" y="6844"/>
                  </a:lnTo>
                  <a:lnTo>
                    <a:pt x="11308" y="9325"/>
                  </a:lnTo>
                  <a:lnTo>
                    <a:pt x="12301" y="11932"/>
                  </a:lnTo>
                  <a:lnTo>
                    <a:pt x="12963" y="14622"/>
                  </a:lnTo>
                  <a:lnTo>
                    <a:pt x="13405" y="17368"/>
                  </a:lnTo>
                  <a:lnTo>
                    <a:pt x="13699" y="20151"/>
                  </a:lnTo>
                  <a:lnTo>
                    <a:pt x="13895" y="22959"/>
                  </a:lnTo>
                  <a:lnTo>
                    <a:pt x="14025" y="25784"/>
                  </a:lnTo>
                  <a:lnTo>
                    <a:pt x="14113" y="28619"/>
                  </a:lnTo>
                  <a:lnTo>
                    <a:pt x="14236" y="41711"/>
                  </a:lnTo>
                  <a:lnTo>
                    <a:pt x="13459" y="45905"/>
                  </a:lnTo>
                  <a:lnTo>
                    <a:pt x="12148" y="49653"/>
                  </a:lnTo>
                  <a:lnTo>
                    <a:pt x="10479" y="53105"/>
                  </a:lnTo>
                  <a:lnTo>
                    <a:pt x="9367" y="56358"/>
                  </a:lnTo>
                  <a:lnTo>
                    <a:pt x="8626" y="59479"/>
                  </a:lnTo>
                  <a:lnTo>
                    <a:pt x="8132" y="62513"/>
                  </a:lnTo>
                  <a:lnTo>
                    <a:pt x="7008" y="65488"/>
                  </a:lnTo>
                  <a:lnTo>
                    <a:pt x="5466" y="68423"/>
                  </a:lnTo>
                  <a:lnTo>
                    <a:pt x="3643" y="71333"/>
                  </a:lnTo>
                  <a:lnTo>
                    <a:pt x="2429" y="74225"/>
                  </a:lnTo>
                  <a:lnTo>
                    <a:pt x="1620" y="77106"/>
                  </a:lnTo>
                  <a:lnTo>
                    <a:pt x="320" y="84022"/>
                  </a:lnTo>
                  <a:lnTo>
                    <a:pt x="213" y="85543"/>
                  </a:lnTo>
                  <a:lnTo>
                    <a:pt x="141" y="87508"/>
                  </a:lnTo>
                  <a:lnTo>
                    <a:pt x="2" y="94180"/>
                  </a:lnTo>
                  <a:lnTo>
                    <a:pt x="5654" y="94282"/>
                  </a:lnTo>
                  <a:lnTo>
                    <a:pt x="16999" y="94297"/>
                  </a:lnTo>
                  <a:lnTo>
                    <a:pt x="19270" y="93344"/>
                  </a:lnTo>
                  <a:lnTo>
                    <a:pt x="21578" y="91757"/>
                  </a:lnTo>
                  <a:lnTo>
                    <a:pt x="23910" y="89747"/>
                  </a:lnTo>
                  <a:lnTo>
                    <a:pt x="26259" y="87453"/>
                  </a:lnTo>
                  <a:lnTo>
                    <a:pt x="28618" y="84972"/>
                  </a:lnTo>
                  <a:lnTo>
                    <a:pt x="30985" y="82366"/>
                  </a:lnTo>
                  <a:lnTo>
                    <a:pt x="33356" y="80628"/>
                  </a:lnTo>
                  <a:lnTo>
                    <a:pt x="38109" y="78697"/>
                  </a:lnTo>
                  <a:lnTo>
                    <a:pt x="41281" y="77230"/>
                  </a:lnTo>
                  <a:lnTo>
                    <a:pt x="44983" y="75299"/>
                  </a:lnTo>
                  <a:lnTo>
                    <a:pt x="49038" y="73059"/>
                  </a:lnTo>
                  <a:lnTo>
                    <a:pt x="53330" y="71566"/>
                  </a:lnTo>
                  <a:lnTo>
                    <a:pt x="57778" y="70571"/>
                  </a:lnTo>
                  <a:lnTo>
                    <a:pt x="62331" y="69907"/>
                  </a:lnTo>
                  <a:lnTo>
                    <a:pt x="66954" y="69465"/>
                  </a:lnTo>
                  <a:lnTo>
                    <a:pt x="71623" y="69170"/>
                  </a:lnTo>
                  <a:lnTo>
                    <a:pt x="76324" y="68973"/>
                  </a:lnTo>
                  <a:lnTo>
                    <a:pt x="81045" y="67890"/>
                  </a:lnTo>
                  <a:lnTo>
                    <a:pt x="85780" y="66215"/>
                  </a:lnTo>
                  <a:lnTo>
                    <a:pt x="90523" y="64146"/>
                  </a:lnTo>
                  <a:lnTo>
                    <a:pt x="94481" y="62766"/>
                  </a:lnTo>
                  <a:lnTo>
                    <a:pt x="97911" y="61847"/>
                  </a:lnTo>
                  <a:lnTo>
                    <a:pt x="100993" y="61234"/>
                  </a:lnTo>
                  <a:lnTo>
                    <a:pt x="106222" y="60825"/>
                  </a:lnTo>
                  <a:lnTo>
                    <a:pt x="112884" y="60553"/>
                  </a:lnTo>
                  <a:lnTo>
                    <a:pt x="135010" y="60115"/>
                  </a:lnTo>
                  <a:lnTo>
                    <a:pt x="139219" y="61032"/>
                  </a:lnTo>
                  <a:lnTo>
                    <a:pt x="143612" y="62595"/>
                  </a:lnTo>
                  <a:lnTo>
                    <a:pt x="148129" y="64590"/>
                  </a:lnTo>
                  <a:lnTo>
                    <a:pt x="151934" y="65920"/>
                  </a:lnTo>
                  <a:lnTo>
                    <a:pt x="155264" y="66807"/>
                  </a:lnTo>
                  <a:lnTo>
                    <a:pt x="161081" y="67792"/>
                  </a:lnTo>
                  <a:lnTo>
                    <a:pt x="166313" y="68230"/>
                  </a:lnTo>
                  <a:lnTo>
                    <a:pt x="171283" y="68424"/>
                  </a:lnTo>
                  <a:lnTo>
                    <a:pt x="173720" y="68476"/>
                  </a:lnTo>
                  <a:lnTo>
                    <a:pt x="176138" y="69463"/>
                  </a:lnTo>
                  <a:lnTo>
                    <a:pt x="178544" y="71074"/>
                  </a:lnTo>
                  <a:lnTo>
                    <a:pt x="180942" y="73100"/>
                  </a:lnTo>
                  <a:lnTo>
                    <a:pt x="185722" y="75352"/>
                  </a:lnTo>
                  <a:lnTo>
                    <a:pt x="192881" y="771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Annotation105"/>
            <p:cNvSpPr/>
            <p:nvPr/>
          </p:nvSpPr>
          <p:spPr>
            <a:xfrm>
              <a:off x="5143507" y="3943350"/>
              <a:ext cx="35712" cy="317183"/>
            </a:xfrm>
            <a:custGeom>
              <a:avLst/>
              <a:gdLst/>
              <a:ahLst/>
              <a:cxnLst/>
              <a:rect l="0" t="0" r="0" b="0"/>
              <a:pathLst>
                <a:path w="35712" h="317183">
                  <a:moveTo>
                    <a:pt x="7136" y="0"/>
                  </a:moveTo>
                  <a:lnTo>
                    <a:pt x="287" y="0"/>
                  </a:lnTo>
                  <a:lnTo>
                    <a:pt x="79" y="9101"/>
                  </a:lnTo>
                  <a:lnTo>
                    <a:pt x="0" y="32921"/>
                  </a:lnTo>
                  <a:lnTo>
                    <a:pt x="791" y="38140"/>
                  </a:lnTo>
                  <a:lnTo>
                    <a:pt x="2113" y="43524"/>
                  </a:lnTo>
                  <a:lnTo>
                    <a:pt x="3787" y="49018"/>
                  </a:lnTo>
                  <a:lnTo>
                    <a:pt x="4903" y="54586"/>
                  </a:lnTo>
                  <a:lnTo>
                    <a:pt x="5648" y="60203"/>
                  </a:lnTo>
                  <a:lnTo>
                    <a:pt x="6144" y="65853"/>
                  </a:lnTo>
                  <a:lnTo>
                    <a:pt x="6475" y="71524"/>
                  </a:lnTo>
                  <a:lnTo>
                    <a:pt x="6695" y="77210"/>
                  </a:lnTo>
                  <a:lnTo>
                    <a:pt x="6940" y="88608"/>
                  </a:lnTo>
                  <a:lnTo>
                    <a:pt x="7049" y="100024"/>
                  </a:lnTo>
                  <a:lnTo>
                    <a:pt x="7872" y="105735"/>
                  </a:lnTo>
                  <a:lnTo>
                    <a:pt x="9214" y="111447"/>
                  </a:lnTo>
                  <a:lnTo>
                    <a:pt x="10903" y="117160"/>
                  </a:lnTo>
                  <a:lnTo>
                    <a:pt x="12029" y="123827"/>
                  </a:lnTo>
                  <a:lnTo>
                    <a:pt x="12779" y="131129"/>
                  </a:lnTo>
                  <a:lnTo>
                    <a:pt x="13280" y="138854"/>
                  </a:lnTo>
                  <a:lnTo>
                    <a:pt x="14407" y="145909"/>
                  </a:lnTo>
                  <a:lnTo>
                    <a:pt x="15952" y="152518"/>
                  </a:lnTo>
                  <a:lnTo>
                    <a:pt x="17776" y="158828"/>
                  </a:lnTo>
                  <a:lnTo>
                    <a:pt x="18992" y="165893"/>
                  </a:lnTo>
                  <a:lnTo>
                    <a:pt x="19803" y="173460"/>
                  </a:lnTo>
                  <a:lnTo>
                    <a:pt x="20343" y="181362"/>
                  </a:lnTo>
                  <a:lnTo>
                    <a:pt x="20704" y="188536"/>
                  </a:lnTo>
                  <a:lnTo>
                    <a:pt x="21104" y="201586"/>
                  </a:lnTo>
                  <a:lnTo>
                    <a:pt x="21329" y="219643"/>
                  </a:lnTo>
                  <a:lnTo>
                    <a:pt x="22155" y="225486"/>
                  </a:lnTo>
                  <a:lnTo>
                    <a:pt x="23498" y="231287"/>
                  </a:lnTo>
                  <a:lnTo>
                    <a:pt x="25189" y="237058"/>
                  </a:lnTo>
                  <a:lnTo>
                    <a:pt x="26315" y="242811"/>
                  </a:lnTo>
                  <a:lnTo>
                    <a:pt x="27066" y="248551"/>
                  </a:lnTo>
                  <a:lnTo>
                    <a:pt x="27566" y="254283"/>
                  </a:lnTo>
                  <a:lnTo>
                    <a:pt x="28123" y="263192"/>
                  </a:lnTo>
                  <a:lnTo>
                    <a:pt x="28370" y="271279"/>
                  </a:lnTo>
                  <a:lnTo>
                    <a:pt x="28541" y="292981"/>
                  </a:lnTo>
                  <a:lnTo>
                    <a:pt x="29344" y="296286"/>
                  </a:lnTo>
                  <a:lnTo>
                    <a:pt x="30673" y="299441"/>
                  </a:lnTo>
                  <a:lnTo>
                    <a:pt x="34716" y="306799"/>
                  </a:lnTo>
                  <a:lnTo>
                    <a:pt x="35269" y="310345"/>
                  </a:lnTo>
                  <a:lnTo>
                    <a:pt x="35711" y="31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Annotation106"/>
            <p:cNvSpPr/>
            <p:nvPr/>
          </p:nvSpPr>
          <p:spPr>
            <a:xfrm>
              <a:off x="4614862" y="4371978"/>
              <a:ext cx="678657" cy="34288"/>
            </a:xfrm>
            <a:custGeom>
              <a:avLst/>
              <a:gdLst/>
              <a:ahLst/>
              <a:cxnLst/>
              <a:rect l="0" t="0" r="0" b="0"/>
              <a:pathLst>
                <a:path w="678657" h="34288">
                  <a:moveTo>
                    <a:pt x="0" y="17142"/>
                  </a:moveTo>
                  <a:lnTo>
                    <a:pt x="138632" y="17142"/>
                  </a:lnTo>
                  <a:lnTo>
                    <a:pt x="147984" y="16189"/>
                  </a:lnTo>
                  <a:lnTo>
                    <a:pt x="157393" y="14602"/>
                  </a:lnTo>
                  <a:lnTo>
                    <a:pt x="166842" y="12591"/>
                  </a:lnTo>
                  <a:lnTo>
                    <a:pt x="176315" y="11250"/>
                  </a:lnTo>
                  <a:lnTo>
                    <a:pt x="185806" y="10357"/>
                  </a:lnTo>
                  <a:lnTo>
                    <a:pt x="205611" y="9364"/>
                  </a:lnTo>
                  <a:lnTo>
                    <a:pt x="227643" y="8922"/>
                  </a:lnTo>
                  <a:lnTo>
                    <a:pt x="239075" y="7852"/>
                  </a:lnTo>
                  <a:lnTo>
                    <a:pt x="250665" y="6186"/>
                  </a:lnTo>
                  <a:lnTo>
                    <a:pt x="262360" y="4123"/>
                  </a:lnTo>
                  <a:lnTo>
                    <a:pt x="278094" y="2747"/>
                  </a:lnTo>
                  <a:lnTo>
                    <a:pt x="296521" y="1830"/>
                  </a:lnTo>
                  <a:lnTo>
                    <a:pt x="349796" y="540"/>
                  </a:lnTo>
                  <a:lnTo>
                    <a:pt x="508139" y="0"/>
                  </a:lnTo>
                  <a:lnTo>
                    <a:pt x="518147" y="951"/>
                  </a:lnTo>
                  <a:lnTo>
                    <a:pt x="527993" y="2538"/>
                  </a:lnTo>
                  <a:lnTo>
                    <a:pt x="537733" y="4549"/>
                  </a:lnTo>
                  <a:lnTo>
                    <a:pt x="547401" y="5889"/>
                  </a:lnTo>
                  <a:lnTo>
                    <a:pt x="557022" y="6782"/>
                  </a:lnTo>
                  <a:lnTo>
                    <a:pt x="566610" y="7378"/>
                  </a:lnTo>
                  <a:lnTo>
                    <a:pt x="575384" y="8727"/>
                  </a:lnTo>
                  <a:lnTo>
                    <a:pt x="583614" y="10580"/>
                  </a:lnTo>
                  <a:lnTo>
                    <a:pt x="591483" y="12767"/>
                  </a:lnTo>
                  <a:lnTo>
                    <a:pt x="598315" y="14225"/>
                  </a:lnTo>
                  <a:lnTo>
                    <a:pt x="604458" y="15198"/>
                  </a:lnTo>
                  <a:lnTo>
                    <a:pt x="610141" y="15846"/>
                  </a:lnTo>
                  <a:lnTo>
                    <a:pt x="615517" y="17230"/>
                  </a:lnTo>
                  <a:lnTo>
                    <a:pt x="620688" y="19106"/>
                  </a:lnTo>
                  <a:lnTo>
                    <a:pt x="625723" y="21309"/>
                  </a:lnTo>
                  <a:lnTo>
                    <a:pt x="631461" y="22777"/>
                  </a:lnTo>
                  <a:lnTo>
                    <a:pt x="637668" y="23756"/>
                  </a:lnTo>
                  <a:lnTo>
                    <a:pt x="644187" y="24409"/>
                  </a:lnTo>
                  <a:lnTo>
                    <a:pt x="649327" y="25796"/>
                  </a:lnTo>
                  <a:lnTo>
                    <a:pt x="653547" y="27674"/>
                  </a:lnTo>
                  <a:lnTo>
                    <a:pt x="657154" y="29878"/>
                  </a:lnTo>
                  <a:lnTo>
                    <a:pt x="660353" y="31348"/>
                  </a:lnTo>
                  <a:lnTo>
                    <a:pt x="663279" y="32327"/>
                  </a:lnTo>
                  <a:lnTo>
                    <a:pt x="678656" y="342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Annotation107"/>
            <p:cNvSpPr/>
            <p:nvPr/>
          </p:nvSpPr>
          <p:spPr>
            <a:xfrm>
              <a:off x="4607718" y="4577715"/>
              <a:ext cx="157164" cy="42863"/>
            </a:xfrm>
            <a:custGeom>
              <a:avLst/>
              <a:gdLst/>
              <a:ahLst/>
              <a:cxnLst/>
              <a:rect l="0" t="0" r="0" b="0"/>
              <a:pathLst>
                <a:path w="157164" h="42863">
                  <a:moveTo>
                    <a:pt x="0" y="42862"/>
                  </a:moveTo>
                  <a:lnTo>
                    <a:pt x="0" y="35481"/>
                  </a:lnTo>
                  <a:lnTo>
                    <a:pt x="794" y="35084"/>
                  </a:lnTo>
                  <a:lnTo>
                    <a:pt x="3793" y="34643"/>
                  </a:lnTo>
                  <a:lnTo>
                    <a:pt x="4910" y="35477"/>
                  </a:lnTo>
                  <a:lnTo>
                    <a:pt x="5654" y="36987"/>
                  </a:lnTo>
                  <a:lnTo>
                    <a:pt x="6151" y="38945"/>
                  </a:lnTo>
                  <a:lnTo>
                    <a:pt x="7276" y="40251"/>
                  </a:lnTo>
                  <a:lnTo>
                    <a:pt x="8820" y="41121"/>
                  </a:lnTo>
                  <a:lnTo>
                    <a:pt x="12651" y="42088"/>
                  </a:lnTo>
                  <a:lnTo>
                    <a:pt x="17000" y="42518"/>
                  </a:lnTo>
                  <a:lnTo>
                    <a:pt x="19271" y="41680"/>
                  </a:lnTo>
                  <a:lnTo>
                    <a:pt x="21579" y="40170"/>
                  </a:lnTo>
                  <a:lnTo>
                    <a:pt x="23911" y="38210"/>
                  </a:lnTo>
                  <a:lnTo>
                    <a:pt x="27053" y="36902"/>
                  </a:lnTo>
                  <a:lnTo>
                    <a:pt x="30736" y="36032"/>
                  </a:lnTo>
                  <a:lnTo>
                    <a:pt x="34778" y="35451"/>
                  </a:lnTo>
                  <a:lnTo>
                    <a:pt x="38267" y="35064"/>
                  </a:lnTo>
                  <a:lnTo>
                    <a:pt x="41386" y="34806"/>
                  </a:lnTo>
                  <a:lnTo>
                    <a:pt x="44260" y="34634"/>
                  </a:lnTo>
                  <a:lnTo>
                    <a:pt x="47762" y="33567"/>
                  </a:lnTo>
                  <a:lnTo>
                    <a:pt x="51685" y="31903"/>
                  </a:lnTo>
                  <a:lnTo>
                    <a:pt x="55888" y="29841"/>
                  </a:lnTo>
                  <a:lnTo>
                    <a:pt x="61072" y="27514"/>
                  </a:lnTo>
                  <a:lnTo>
                    <a:pt x="73180" y="22388"/>
                  </a:lnTo>
                  <a:lnTo>
                    <a:pt x="78950" y="20640"/>
                  </a:lnTo>
                  <a:lnTo>
                    <a:pt x="84383" y="19475"/>
                  </a:lnTo>
                  <a:lnTo>
                    <a:pt x="89593" y="18699"/>
                  </a:lnTo>
                  <a:lnTo>
                    <a:pt x="94653" y="17228"/>
                  </a:lnTo>
                  <a:lnTo>
                    <a:pt x="99615" y="15295"/>
                  </a:lnTo>
                  <a:lnTo>
                    <a:pt x="104510" y="13054"/>
                  </a:lnTo>
                  <a:lnTo>
                    <a:pt x="110155" y="11560"/>
                  </a:lnTo>
                  <a:lnTo>
                    <a:pt x="116299" y="10564"/>
                  </a:lnTo>
                  <a:lnTo>
                    <a:pt x="122776" y="9900"/>
                  </a:lnTo>
                  <a:lnTo>
                    <a:pt x="128682" y="8505"/>
                  </a:lnTo>
                  <a:lnTo>
                    <a:pt x="134208" y="6623"/>
                  </a:lnTo>
                  <a:lnTo>
                    <a:pt x="139478" y="4415"/>
                  </a:lnTo>
                  <a:lnTo>
                    <a:pt x="143785" y="2943"/>
                  </a:lnTo>
                  <a:lnTo>
                    <a:pt x="147451" y="1962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InkAnnotation108"/>
            <p:cNvSpPr/>
            <p:nvPr/>
          </p:nvSpPr>
          <p:spPr>
            <a:xfrm>
              <a:off x="4864893" y="4536075"/>
              <a:ext cx="139509" cy="298816"/>
            </a:xfrm>
            <a:custGeom>
              <a:avLst/>
              <a:gdLst/>
              <a:ahLst/>
              <a:cxnLst/>
              <a:rect l="0" t="0" r="0" b="0"/>
              <a:pathLst>
                <a:path w="139509" h="298816">
                  <a:moveTo>
                    <a:pt x="14288" y="15922"/>
                  </a:moveTo>
                  <a:lnTo>
                    <a:pt x="18081" y="15922"/>
                  </a:lnTo>
                  <a:lnTo>
                    <a:pt x="19991" y="14970"/>
                  </a:lnTo>
                  <a:lnTo>
                    <a:pt x="24231" y="11372"/>
                  </a:lnTo>
                  <a:lnTo>
                    <a:pt x="27288" y="8541"/>
                  </a:lnTo>
                  <a:lnTo>
                    <a:pt x="30120" y="7879"/>
                  </a:lnTo>
                  <a:lnTo>
                    <a:pt x="31986" y="7703"/>
                  </a:lnTo>
                  <a:lnTo>
                    <a:pt x="34818" y="6633"/>
                  </a:lnTo>
                  <a:lnTo>
                    <a:pt x="38293" y="4967"/>
                  </a:lnTo>
                  <a:lnTo>
                    <a:pt x="42198" y="2903"/>
                  </a:lnTo>
                  <a:lnTo>
                    <a:pt x="46388" y="1528"/>
                  </a:lnTo>
                  <a:lnTo>
                    <a:pt x="50769" y="611"/>
                  </a:lnTo>
                  <a:lnTo>
                    <a:pt x="55277" y="0"/>
                  </a:lnTo>
                  <a:lnTo>
                    <a:pt x="59870" y="544"/>
                  </a:lnTo>
                  <a:lnTo>
                    <a:pt x="64520" y="1861"/>
                  </a:lnTo>
                  <a:lnTo>
                    <a:pt x="69207" y="3690"/>
                  </a:lnTo>
                  <a:lnTo>
                    <a:pt x="75507" y="6815"/>
                  </a:lnTo>
                  <a:lnTo>
                    <a:pt x="82882" y="10804"/>
                  </a:lnTo>
                  <a:lnTo>
                    <a:pt x="90974" y="15367"/>
                  </a:lnTo>
                  <a:lnTo>
                    <a:pt x="97162" y="19362"/>
                  </a:lnTo>
                  <a:lnTo>
                    <a:pt x="102081" y="22978"/>
                  </a:lnTo>
                  <a:lnTo>
                    <a:pt x="111886" y="31074"/>
                  </a:lnTo>
                  <a:lnTo>
                    <a:pt x="112691" y="33644"/>
                  </a:lnTo>
                  <a:lnTo>
                    <a:pt x="113585" y="41578"/>
                  </a:lnTo>
                  <a:lnTo>
                    <a:pt x="113982" y="48915"/>
                  </a:lnTo>
                  <a:lnTo>
                    <a:pt x="114158" y="56303"/>
                  </a:lnTo>
                  <a:lnTo>
                    <a:pt x="114237" y="65937"/>
                  </a:lnTo>
                  <a:lnTo>
                    <a:pt x="113465" y="71173"/>
                  </a:lnTo>
                  <a:lnTo>
                    <a:pt x="112155" y="76569"/>
                  </a:lnTo>
                  <a:lnTo>
                    <a:pt x="110489" y="82070"/>
                  </a:lnTo>
                  <a:lnTo>
                    <a:pt x="108584" y="87643"/>
                  </a:lnTo>
                  <a:lnTo>
                    <a:pt x="106521" y="93264"/>
                  </a:lnTo>
                  <a:lnTo>
                    <a:pt x="104351" y="98916"/>
                  </a:lnTo>
                  <a:lnTo>
                    <a:pt x="101317" y="104589"/>
                  </a:lnTo>
                  <a:lnTo>
                    <a:pt x="97707" y="110276"/>
                  </a:lnTo>
                  <a:lnTo>
                    <a:pt x="93713" y="115972"/>
                  </a:lnTo>
                  <a:lnTo>
                    <a:pt x="89463" y="120722"/>
                  </a:lnTo>
                  <a:lnTo>
                    <a:pt x="85042" y="124841"/>
                  </a:lnTo>
                  <a:lnTo>
                    <a:pt x="80507" y="128540"/>
                  </a:lnTo>
                  <a:lnTo>
                    <a:pt x="76690" y="132911"/>
                  </a:lnTo>
                  <a:lnTo>
                    <a:pt x="73352" y="137730"/>
                  </a:lnTo>
                  <a:lnTo>
                    <a:pt x="70332" y="142847"/>
                  </a:lnTo>
                  <a:lnTo>
                    <a:pt x="66732" y="148164"/>
                  </a:lnTo>
                  <a:lnTo>
                    <a:pt x="62744" y="153613"/>
                  </a:lnTo>
                  <a:lnTo>
                    <a:pt x="58498" y="159151"/>
                  </a:lnTo>
                  <a:lnTo>
                    <a:pt x="54080" y="163796"/>
                  </a:lnTo>
                  <a:lnTo>
                    <a:pt x="49548" y="167844"/>
                  </a:lnTo>
                  <a:lnTo>
                    <a:pt x="44938" y="171496"/>
                  </a:lnTo>
                  <a:lnTo>
                    <a:pt x="41071" y="173930"/>
                  </a:lnTo>
                  <a:lnTo>
                    <a:pt x="37699" y="175554"/>
                  </a:lnTo>
                  <a:lnTo>
                    <a:pt x="34658" y="176636"/>
                  </a:lnTo>
                  <a:lnTo>
                    <a:pt x="31837" y="178309"/>
                  </a:lnTo>
                  <a:lnTo>
                    <a:pt x="29162" y="180378"/>
                  </a:lnTo>
                  <a:lnTo>
                    <a:pt x="26585" y="182710"/>
                  </a:lnTo>
                  <a:lnTo>
                    <a:pt x="24074" y="184264"/>
                  </a:lnTo>
                  <a:lnTo>
                    <a:pt x="21605" y="185300"/>
                  </a:lnTo>
                  <a:lnTo>
                    <a:pt x="14415" y="187336"/>
                  </a:lnTo>
                  <a:lnTo>
                    <a:pt x="18118" y="182811"/>
                  </a:lnTo>
                  <a:lnTo>
                    <a:pt x="20449" y="179988"/>
                  </a:lnTo>
                  <a:lnTo>
                    <a:pt x="23112" y="179328"/>
                  </a:lnTo>
                  <a:lnTo>
                    <a:pt x="24933" y="179152"/>
                  </a:lnTo>
                  <a:lnTo>
                    <a:pt x="26941" y="178082"/>
                  </a:lnTo>
                  <a:lnTo>
                    <a:pt x="34353" y="172025"/>
                  </a:lnTo>
                  <a:lnTo>
                    <a:pt x="37983" y="169521"/>
                  </a:lnTo>
                  <a:lnTo>
                    <a:pt x="41991" y="166899"/>
                  </a:lnTo>
                  <a:lnTo>
                    <a:pt x="45456" y="164198"/>
                  </a:lnTo>
                  <a:lnTo>
                    <a:pt x="48561" y="161446"/>
                  </a:lnTo>
                  <a:lnTo>
                    <a:pt x="51424" y="158658"/>
                  </a:lnTo>
                  <a:lnTo>
                    <a:pt x="54920" y="156799"/>
                  </a:lnTo>
                  <a:lnTo>
                    <a:pt x="58839" y="155560"/>
                  </a:lnTo>
                  <a:lnTo>
                    <a:pt x="63038" y="154734"/>
                  </a:lnTo>
                  <a:lnTo>
                    <a:pt x="67426" y="153231"/>
                  </a:lnTo>
                  <a:lnTo>
                    <a:pt x="71938" y="151276"/>
                  </a:lnTo>
                  <a:lnTo>
                    <a:pt x="76534" y="149021"/>
                  </a:lnTo>
                  <a:lnTo>
                    <a:pt x="81184" y="147517"/>
                  </a:lnTo>
                  <a:lnTo>
                    <a:pt x="85873" y="146515"/>
                  </a:lnTo>
                  <a:lnTo>
                    <a:pt x="90587" y="145846"/>
                  </a:lnTo>
                  <a:lnTo>
                    <a:pt x="94522" y="146353"/>
                  </a:lnTo>
                  <a:lnTo>
                    <a:pt x="97940" y="147644"/>
                  </a:lnTo>
                  <a:lnTo>
                    <a:pt x="101012" y="149457"/>
                  </a:lnTo>
                  <a:lnTo>
                    <a:pt x="103854" y="150666"/>
                  </a:lnTo>
                  <a:lnTo>
                    <a:pt x="106543" y="151471"/>
                  </a:lnTo>
                  <a:lnTo>
                    <a:pt x="109128" y="152008"/>
                  </a:lnTo>
                  <a:lnTo>
                    <a:pt x="112440" y="153318"/>
                  </a:lnTo>
                  <a:lnTo>
                    <a:pt x="116235" y="155145"/>
                  </a:lnTo>
                  <a:lnTo>
                    <a:pt x="120353" y="157315"/>
                  </a:lnTo>
                  <a:lnTo>
                    <a:pt x="123891" y="159714"/>
                  </a:lnTo>
                  <a:lnTo>
                    <a:pt x="127044" y="162266"/>
                  </a:lnTo>
                  <a:lnTo>
                    <a:pt x="129940" y="164920"/>
                  </a:lnTo>
                  <a:lnTo>
                    <a:pt x="131870" y="167641"/>
                  </a:lnTo>
                  <a:lnTo>
                    <a:pt x="133157" y="170408"/>
                  </a:lnTo>
                  <a:lnTo>
                    <a:pt x="134015" y="173205"/>
                  </a:lnTo>
                  <a:lnTo>
                    <a:pt x="137086" y="178853"/>
                  </a:lnTo>
                  <a:lnTo>
                    <a:pt x="139015" y="181693"/>
                  </a:lnTo>
                  <a:lnTo>
                    <a:pt x="139508" y="184538"/>
                  </a:lnTo>
                  <a:lnTo>
                    <a:pt x="139043" y="187388"/>
                  </a:lnTo>
                  <a:lnTo>
                    <a:pt x="137939" y="190241"/>
                  </a:lnTo>
                  <a:lnTo>
                    <a:pt x="136713" y="198490"/>
                  </a:lnTo>
                  <a:lnTo>
                    <a:pt x="136386" y="203356"/>
                  </a:lnTo>
                  <a:lnTo>
                    <a:pt x="135373" y="207553"/>
                  </a:lnTo>
                  <a:lnTo>
                    <a:pt x="132132" y="214757"/>
                  </a:lnTo>
                  <a:lnTo>
                    <a:pt x="129364" y="218963"/>
                  </a:lnTo>
                  <a:lnTo>
                    <a:pt x="125930" y="223673"/>
                  </a:lnTo>
                  <a:lnTo>
                    <a:pt x="122053" y="228718"/>
                  </a:lnTo>
                  <a:lnTo>
                    <a:pt x="113513" y="239403"/>
                  </a:lnTo>
                  <a:lnTo>
                    <a:pt x="98886" y="257234"/>
                  </a:lnTo>
                  <a:lnTo>
                    <a:pt x="95294" y="260617"/>
                  </a:lnTo>
                  <a:lnTo>
                    <a:pt x="91310" y="263825"/>
                  </a:lnTo>
                  <a:lnTo>
                    <a:pt x="87067" y="266915"/>
                  </a:lnTo>
                  <a:lnTo>
                    <a:pt x="82651" y="269928"/>
                  </a:lnTo>
                  <a:lnTo>
                    <a:pt x="73510" y="275816"/>
                  </a:lnTo>
                  <a:lnTo>
                    <a:pt x="59440" y="284486"/>
                  </a:lnTo>
                  <a:lnTo>
                    <a:pt x="55502" y="286405"/>
                  </a:lnTo>
                  <a:lnTo>
                    <a:pt x="52082" y="287684"/>
                  </a:lnTo>
                  <a:lnTo>
                    <a:pt x="49009" y="288537"/>
                  </a:lnTo>
                  <a:lnTo>
                    <a:pt x="45373" y="290058"/>
                  </a:lnTo>
                  <a:lnTo>
                    <a:pt x="41361" y="292024"/>
                  </a:lnTo>
                  <a:lnTo>
                    <a:pt x="37100" y="294288"/>
                  </a:lnTo>
                  <a:lnTo>
                    <a:pt x="33464" y="295797"/>
                  </a:lnTo>
                  <a:lnTo>
                    <a:pt x="30247" y="296803"/>
                  </a:lnTo>
                  <a:lnTo>
                    <a:pt x="27309" y="297474"/>
                  </a:lnTo>
                  <a:lnTo>
                    <a:pt x="24556" y="297921"/>
                  </a:lnTo>
                  <a:lnTo>
                    <a:pt x="21927" y="298219"/>
                  </a:lnTo>
                  <a:lnTo>
                    <a:pt x="19380" y="298417"/>
                  </a:lnTo>
                  <a:lnTo>
                    <a:pt x="16889" y="298550"/>
                  </a:lnTo>
                  <a:lnTo>
                    <a:pt x="12004" y="298697"/>
                  </a:lnTo>
                  <a:lnTo>
                    <a:pt x="0" y="2988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InkAnnotation109"/>
            <p:cNvSpPr/>
            <p:nvPr/>
          </p:nvSpPr>
          <p:spPr>
            <a:xfrm>
              <a:off x="5114925" y="4543425"/>
              <a:ext cx="228601" cy="180021"/>
            </a:xfrm>
            <a:custGeom>
              <a:avLst/>
              <a:gdLst/>
              <a:ahLst/>
              <a:cxnLst/>
              <a:rect l="0" t="0" r="0" b="0"/>
              <a:pathLst>
                <a:path w="228601" h="180021">
                  <a:moveTo>
                    <a:pt x="0" y="25717"/>
                  </a:moveTo>
                  <a:lnTo>
                    <a:pt x="0" y="12947"/>
                  </a:lnTo>
                  <a:lnTo>
                    <a:pt x="793" y="11488"/>
                  </a:lnTo>
                  <a:lnTo>
                    <a:pt x="2116" y="10516"/>
                  </a:lnTo>
                  <a:lnTo>
                    <a:pt x="6150" y="8956"/>
                  </a:lnTo>
                  <a:lnTo>
                    <a:pt x="10641" y="4135"/>
                  </a:lnTo>
                  <a:lnTo>
                    <a:pt x="12651" y="2756"/>
                  </a:lnTo>
                  <a:lnTo>
                    <a:pt x="16999" y="1225"/>
                  </a:lnTo>
                  <a:lnTo>
                    <a:pt x="23910" y="363"/>
                  </a:lnTo>
                  <a:lnTo>
                    <a:pt x="30985" y="107"/>
                  </a:lnTo>
                  <a:lnTo>
                    <a:pt x="81955" y="0"/>
                  </a:lnTo>
                  <a:lnTo>
                    <a:pt x="84005" y="952"/>
                  </a:lnTo>
                  <a:lnTo>
                    <a:pt x="89889" y="5891"/>
                  </a:lnTo>
                  <a:lnTo>
                    <a:pt x="91544" y="7380"/>
                  </a:lnTo>
                  <a:lnTo>
                    <a:pt x="91986" y="8730"/>
                  </a:lnTo>
                  <a:lnTo>
                    <a:pt x="92476" y="12770"/>
                  </a:lnTo>
                  <a:lnTo>
                    <a:pt x="93401" y="14228"/>
                  </a:lnTo>
                  <a:lnTo>
                    <a:pt x="94811" y="15200"/>
                  </a:lnTo>
                  <a:lnTo>
                    <a:pt x="96544" y="15849"/>
                  </a:lnTo>
                  <a:lnTo>
                    <a:pt x="96907" y="17233"/>
                  </a:lnTo>
                  <a:lnTo>
                    <a:pt x="96354" y="19109"/>
                  </a:lnTo>
                  <a:lnTo>
                    <a:pt x="95192" y="21311"/>
                  </a:lnTo>
                  <a:lnTo>
                    <a:pt x="93902" y="26299"/>
                  </a:lnTo>
                  <a:lnTo>
                    <a:pt x="93327" y="31691"/>
                  </a:lnTo>
                  <a:lnTo>
                    <a:pt x="93072" y="37262"/>
                  </a:lnTo>
                  <a:lnTo>
                    <a:pt x="92211" y="41034"/>
                  </a:lnTo>
                  <a:lnTo>
                    <a:pt x="90843" y="45453"/>
                  </a:lnTo>
                  <a:lnTo>
                    <a:pt x="89137" y="50304"/>
                  </a:lnTo>
                  <a:lnTo>
                    <a:pt x="87205" y="54491"/>
                  </a:lnTo>
                  <a:lnTo>
                    <a:pt x="85125" y="58235"/>
                  </a:lnTo>
                  <a:lnTo>
                    <a:pt x="82943" y="61683"/>
                  </a:lnTo>
                  <a:lnTo>
                    <a:pt x="80695" y="64934"/>
                  </a:lnTo>
                  <a:lnTo>
                    <a:pt x="78402" y="68054"/>
                  </a:lnTo>
                  <a:lnTo>
                    <a:pt x="76081" y="71087"/>
                  </a:lnTo>
                  <a:lnTo>
                    <a:pt x="74533" y="75014"/>
                  </a:lnTo>
                  <a:lnTo>
                    <a:pt x="73501" y="79537"/>
                  </a:lnTo>
                  <a:lnTo>
                    <a:pt x="72813" y="84457"/>
                  </a:lnTo>
                  <a:lnTo>
                    <a:pt x="71560" y="88689"/>
                  </a:lnTo>
                  <a:lnTo>
                    <a:pt x="69932" y="92464"/>
                  </a:lnTo>
                  <a:lnTo>
                    <a:pt x="68053" y="95932"/>
                  </a:lnTo>
                  <a:lnTo>
                    <a:pt x="66006" y="99197"/>
                  </a:lnTo>
                  <a:lnTo>
                    <a:pt x="63848" y="102327"/>
                  </a:lnTo>
                  <a:lnTo>
                    <a:pt x="61615" y="105365"/>
                  </a:lnTo>
                  <a:lnTo>
                    <a:pt x="57018" y="111281"/>
                  </a:lnTo>
                  <a:lnTo>
                    <a:pt x="47598" y="122840"/>
                  </a:lnTo>
                  <a:lnTo>
                    <a:pt x="45226" y="126661"/>
                  </a:lnTo>
                  <a:lnTo>
                    <a:pt x="42850" y="131113"/>
                  </a:lnTo>
                  <a:lnTo>
                    <a:pt x="37127" y="142844"/>
                  </a:lnTo>
                  <a:lnTo>
                    <a:pt x="34228" y="146989"/>
                  </a:lnTo>
                  <a:lnTo>
                    <a:pt x="29691" y="152860"/>
                  </a:lnTo>
                  <a:lnTo>
                    <a:pt x="29071" y="156202"/>
                  </a:lnTo>
                  <a:lnTo>
                    <a:pt x="28795" y="160863"/>
                  </a:lnTo>
                  <a:lnTo>
                    <a:pt x="28577" y="171311"/>
                  </a:lnTo>
                  <a:lnTo>
                    <a:pt x="28575" y="178819"/>
                  </a:lnTo>
                  <a:lnTo>
                    <a:pt x="29368" y="179220"/>
                  </a:lnTo>
                  <a:lnTo>
                    <a:pt x="36345" y="179864"/>
                  </a:lnTo>
                  <a:lnTo>
                    <a:pt x="43048" y="179975"/>
                  </a:lnTo>
                  <a:lnTo>
                    <a:pt x="65692" y="180020"/>
                  </a:lnTo>
                  <a:lnTo>
                    <a:pt x="69195" y="179068"/>
                  </a:lnTo>
                  <a:lnTo>
                    <a:pt x="73118" y="177481"/>
                  </a:lnTo>
                  <a:lnTo>
                    <a:pt x="77320" y="175471"/>
                  </a:lnTo>
                  <a:lnTo>
                    <a:pt x="81708" y="174130"/>
                  </a:lnTo>
                  <a:lnTo>
                    <a:pt x="86222" y="173237"/>
                  </a:lnTo>
                  <a:lnTo>
                    <a:pt x="90819" y="172641"/>
                  </a:lnTo>
                  <a:lnTo>
                    <a:pt x="94677" y="171291"/>
                  </a:lnTo>
                  <a:lnTo>
                    <a:pt x="101081" y="167252"/>
                  </a:lnTo>
                  <a:lnTo>
                    <a:pt x="105487" y="165794"/>
                  </a:lnTo>
                  <a:lnTo>
                    <a:pt x="110806" y="164822"/>
                  </a:lnTo>
                  <a:lnTo>
                    <a:pt x="116733" y="164174"/>
                  </a:lnTo>
                  <a:lnTo>
                    <a:pt x="121478" y="162789"/>
                  </a:lnTo>
                  <a:lnTo>
                    <a:pt x="125435" y="160913"/>
                  </a:lnTo>
                  <a:lnTo>
                    <a:pt x="128867" y="158711"/>
                  </a:lnTo>
                  <a:lnTo>
                    <a:pt x="133536" y="157242"/>
                  </a:lnTo>
                  <a:lnTo>
                    <a:pt x="139030" y="156263"/>
                  </a:lnTo>
                  <a:lnTo>
                    <a:pt x="145074" y="155610"/>
                  </a:lnTo>
                  <a:lnTo>
                    <a:pt x="150691" y="155175"/>
                  </a:lnTo>
                  <a:lnTo>
                    <a:pt x="161165" y="154691"/>
                  </a:lnTo>
                  <a:lnTo>
                    <a:pt x="175987" y="154419"/>
                  </a:lnTo>
                  <a:lnTo>
                    <a:pt x="190433" y="154339"/>
                  </a:lnTo>
                  <a:lnTo>
                    <a:pt x="194424" y="153375"/>
                  </a:lnTo>
                  <a:lnTo>
                    <a:pt x="203833" y="148420"/>
                  </a:lnTo>
                  <a:lnTo>
                    <a:pt x="209125" y="146927"/>
                  </a:lnTo>
                  <a:lnTo>
                    <a:pt x="214124" y="146263"/>
                  </a:lnTo>
                  <a:lnTo>
                    <a:pt x="218991" y="145968"/>
                  </a:lnTo>
                  <a:lnTo>
                    <a:pt x="228600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InkAnnotation110"/>
            <p:cNvSpPr/>
            <p:nvPr/>
          </p:nvSpPr>
          <p:spPr>
            <a:xfrm>
              <a:off x="4429125" y="5306408"/>
              <a:ext cx="200026" cy="8543"/>
            </a:xfrm>
            <a:custGeom>
              <a:avLst/>
              <a:gdLst/>
              <a:ahLst/>
              <a:cxnLst/>
              <a:rect l="0" t="0" r="0" b="0"/>
              <a:pathLst>
                <a:path w="200026" h="8543">
                  <a:moveTo>
                    <a:pt x="0" y="8542"/>
                  </a:moveTo>
                  <a:lnTo>
                    <a:pt x="70147" y="8542"/>
                  </a:lnTo>
                  <a:lnTo>
                    <a:pt x="74546" y="7589"/>
                  </a:lnTo>
                  <a:lnTo>
                    <a:pt x="79066" y="6002"/>
                  </a:lnTo>
                  <a:lnTo>
                    <a:pt x="83667" y="3991"/>
                  </a:lnTo>
                  <a:lnTo>
                    <a:pt x="88321" y="2650"/>
                  </a:lnTo>
                  <a:lnTo>
                    <a:pt x="93012" y="1756"/>
                  </a:lnTo>
                  <a:lnTo>
                    <a:pt x="97727" y="1160"/>
                  </a:lnTo>
                  <a:lnTo>
                    <a:pt x="102457" y="763"/>
                  </a:lnTo>
                  <a:lnTo>
                    <a:pt x="107198" y="499"/>
                  </a:lnTo>
                  <a:lnTo>
                    <a:pt x="119340" y="126"/>
                  </a:lnTo>
                  <a:lnTo>
                    <a:pt x="134345" y="0"/>
                  </a:lnTo>
                  <a:lnTo>
                    <a:pt x="137982" y="942"/>
                  </a:lnTo>
                  <a:lnTo>
                    <a:pt x="141200" y="2523"/>
                  </a:lnTo>
                  <a:lnTo>
                    <a:pt x="144140" y="4529"/>
                  </a:lnTo>
                  <a:lnTo>
                    <a:pt x="146893" y="5867"/>
                  </a:lnTo>
                  <a:lnTo>
                    <a:pt x="149522" y="6758"/>
                  </a:lnTo>
                  <a:lnTo>
                    <a:pt x="152069" y="7353"/>
                  </a:lnTo>
                  <a:lnTo>
                    <a:pt x="154561" y="7749"/>
                  </a:lnTo>
                  <a:lnTo>
                    <a:pt x="157015" y="8013"/>
                  </a:lnTo>
                  <a:lnTo>
                    <a:pt x="159446" y="8190"/>
                  </a:lnTo>
                  <a:lnTo>
                    <a:pt x="164262" y="8385"/>
                  </a:lnTo>
                  <a:lnTo>
                    <a:pt x="173822" y="8511"/>
                  </a:lnTo>
                  <a:lnTo>
                    <a:pt x="200025" y="85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InkAnnotation111"/>
            <p:cNvSpPr/>
            <p:nvPr/>
          </p:nvSpPr>
          <p:spPr>
            <a:xfrm>
              <a:off x="4750593" y="5109210"/>
              <a:ext cx="142874" cy="274320"/>
            </a:xfrm>
            <a:custGeom>
              <a:avLst/>
              <a:gdLst/>
              <a:ahLst/>
              <a:cxnLst/>
              <a:rect l="0" t="0" r="0" b="0"/>
              <a:pathLst>
                <a:path w="142874" h="274320">
                  <a:moveTo>
                    <a:pt x="135732" y="0"/>
                  </a:moveTo>
                  <a:lnTo>
                    <a:pt x="142873" y="0"/>
                  </a:lnTo>
                  <a:lnTo>
                    <a:pt x="132233" y="0"/>
                  </a:lnTo>
                  <a:lnTo>
                    <a:pt x="130225" y="952"/>
                  </a:lnTo>
                  <a:lnTo>
                    <a:pt x="125876" y="4551"/>
                  </a:lnTo>
                  <a:lnTo>
                    <a:pt x="122017" y="5891"/>
                  </a:lnTo>
                  <a:lnTo>
                    <a:pt x="117064" y="6785"/>
                  </a:lnTo>
                  <a:lnTo>
                    <a:pt x="111380" y="7381"/>
                  </a:lnTo>
                  <a:lnTo>
                    <a:pt x="106004" y="8730"/>
                  </a:lnTo>
                  <a:lnTo>
                    <a:pt x="100831" y="10583"/>
                  </a:lnTo>
                  <a:lnTo>
                    <a:pt x="95797" y="12770"/>
                  </a:lnTo>
                  <a:lnTo>
                    <a:pt x="90852" y="14228"/>
                  </a:lnTo>
                  <a:lnTo>
                    <a:pt x="85968" y="15200"/>
                  </a:lnTo>
                  <a:lnTo>
                    <a:pt x="81124" y="15849"/>
                  </a:lnTo>
                  <a:lnTo>
                    <a:pt x="77102" y="16281"/>
                  </a:lnTo>
                  <a:lnTo>
                    <a:pt x="73627" y="16568"/>
                  </a:lnTo>
                  <a:lnTo>
                    <a:pt x="70515" y="16761"/>
                  </a:lnTo>
                  <a:lnTo>
                    <a:pt x="62826" y="16974"/>
                  </a:lnTo>
                  <a:lnTo>
                    <a:pt x="22852" y="17144"/>
                  </a:lnTo>
                  <a:lnTo>
                    <a:pt x="19946" y="19685"/>
                  </a:lnTo>
                  <a:lnTo>
                    <a:pt x="18060" y="21696"/>
                  </a:lnTo>
                  <a:lnTo>
                    <a:pt x="16009" y="23036"/>
                  </a:lnTo>
                  <a:lnTo>
                    <a:pt x="11613" y="24526"/>
                  </a:lnTo>
                  <a:lnTo>
                    <a:pt x="8468" y="25364"/>
                  </a:lnTo>
                  <a:lnTo>
                    <a:pt x="8027" y="26435"/>
                  </a:lnTo>
                  <a:lnTo>
                    <a:pt x="7260" y="33067"/>
                  </a:lnTo>
                  <a:lnTo>
                    <a:pt x="7167" y="40892"/>
                  </a:lnTo>
                  <a:lnTo>
                    <a:pt x="7154" y="46114"/>
                  </a:lnTo>
                  <a:lnTo>
                    <a:pt x="6357" y="48840"/>
                  </a:lnTo>
                  <a:lnTo>
                    <a:pt x="3354" y="54409"/>
                  </a:lnTo>
                  <a:lnTo>
                    <a:pt x="1491" y="62599"/>
                  </a:lnTo>
                  <a:lnTo>
                    <a:pt x="994" y="67450"/>
                  </a:lnTo>
                  <a:lnTo>
                    <a:pt x="663" y="72589"/>
                  </a:lnTo>
                  <a:lnTo>
                    <a:pt x="442" y="77920"/>
                  </a:lnTo>
                  <a:lnTo>
                    <a:pt x="131" y="91984"/>
                  </a:lnTo>
                  <a:lnTo>
                    <a:pt x="3" y="122832"/>
                  </a:lnTo>
                  <a:lnTo>
                    <a:pt x="0" y="128543"/>
                  </a:lnTo>
                  <a:lnTo>
                    <a:pt x="5704" y="128578"/>
                  </a:lnTo>
                  <a:lnTo>
                    <a:pt x="16793" y="128586"/>
                  </a:lnTo>
                  <a:lnTo>
                    <a:pt x="19132" y="127634"/>
                  </a:lnTo>
                  <a:lnTo>
                    <a:pt x="21487" y="126047"/>
                  </a:lnTo>
                  <a:lnTo>
                    <a:pt x="23850" y="124036"/>
                  </a:lnTo>
                  <a:lnTo>
                    <a:pt x="26219" y="122696"/>
                  </a:lnTo>
                  <a:lnTo>
                    <a:pt x="28592" y="121802"/>
                  </a:lnTo>
                  <a:lnTo>
                    <a:pt x="30967" y="121206"/>
                  </a:lnTo>
                  <a:lnTo>
                    <a:pt x="33345" y="120809"/>
                  </a:lnTo>
                  <a:lnTo>
                    <a:pt x="35724" y="120544"/>
                  </a:lnTo>
                  <a:lnTo>
                    <a:pt x="38103" y="120368"/>
                  </a:lnTo>
                  <a:lnTo>
                    <a:pt x="41278" y="119298"/>
                  </a:lnTo>
                  <a:lnTo>
                    <a:pt x="44981" y="117632"/>
                  </a:lnTo>
                  <a:lnTo>
                    <a:pt x="49038" y="115568"/>
                  </a:lnTo>
                  <a:lnTo>
                    <a:pt x="53329" y="114193"/>
                  </a:lnTo>
                  <a:lnTo>
                    <a:pt x="57778" y="113276"/>
                  </a:lnTo>
                  <a:lnTo>
                    <a:pt x="62331" y="112665"/>
                  </a:lnTo>
                  <a:lnTo>
                    <a:pt x="66954" y="112257"/>
                  </a:lnTo>
                  <a:lnTo>
                    <a:pt x="71624" y="111986"/>
                  </a:lnTo>
                  <a:lnTo>
                    <a:pt x="81046" y="111684"/>
                  </a:lnTo>
                  <a:lnTo>
                    <a:pt x="90524" y="111550"/>
                  </a:lnTo>
                  <a:lnTo>
                    <a:pt x="94481" y="112466"/>
                  </a:lnTo>
                  <a:lnTo>
                    <a:pt x="97912" y="114030"/>
                  </a:lnTo>
                  <a:lnTo>
                    <a:pt x="100994" y="116025"/>
                  </a:lnTo>
                  <a:lnTo>
                    <a:pt x="103842" y="118307"/>
                  </a:lnTo>
                  <a:lnTo>
                    <a:pt x="106534" y="120782"/>
                  </a:lnTo>
                  <a:lnTo>
                    <a:pt x="109123" y="123384"/>
                  </a:lnTo>
                  <a:lnTo>
                    <a:pt x="112436" y="126070"/>
                  </a:lnTo>
                  <a:lnTo>
                    <a:pt x="116233" y="128814"/>
                  </a:lnTo>
                  <a:lnTo>
                    <a:pt x="120351" y="131596"/>
                  </a:lnTo>
                  <a:lnTo>
                    <a:pt x="123890" y="134403"/>
                  </a:lnTo>
                  <a:lnTo>
                    <a:pt x="127044" y="137227"/>
                  </a:lnTo>
                  <a:lnTo>
                    <a:pt x="129940" y="140062"/>
                  </a:lnTo>
                  <a:lnTo>
                    <a:pt x="132664" y="142905"/>
                  </a:lnTo>
                  <a:lnTo>
                    <a:pt x="135274" y="145752"/>
                  </a:lnTo>
                  <a:lnTo>
                    <a:pt x="137808" y="148603"/>
                  </a:lnTo>
                  <a:lnTo>
                    <a:pt x="139497" y="152408"/>
                  </a:lnTo>
                  <a:lnTo>
                    <a:pt x="140623" y="156851"/>
                  </a:lnTo>
                  <a:lnTo>
                    <a:pt x="141374" y="161717"/>
                  </a:lnTo>
                  <a:lnTo>
                    <a:pt x="142208" y="169664"/>
                  </a:lnTo>
                  <a:lnTo>
                    <a:pt x="142579" y="177324"/>
                  </a:lnTo>
                  <a:lnTo>
                    <a:pt x="142743" y="187078"/>
                  </a:lnTo>
                  <a:lnTo>
                    <a:pt x="141200" y="193298"/>
                  </a:lnTo>
                  <a:lnTo>
                    <a:pt x="138583" y="200303"/>
                  </a:lnTo>
                  <a:lnTo>
                    <a:pt x="135252" y="207830"/>
                  </a:lnTo>
                  <a:lnTo>
                    <a:pt x="132236" y="213801"/>
                  </a:lnTo>
                  <a:lnTo>
                    <a:pt x="129433" y="218734"/>
                  </a:lnTo>
                  <a:lnTo>
                    <a:pt x="126770" y="222975"/>
                  </a:lnTo>
                  <a:lnTo>
                    <a:pt x="123407" y="227707"/>
                  </a:lnTo>
                  <a:lnTo>
                    <a:pt x="119577" y="232767"/>
                  </a:lnTo>
                  <a:lnTo>
                    <a:pt x="115437" y="238045"/>
                  </a:lnTo>
                  <a:lnTo>
                    <a:pt x="111090" y="242517"/>
                  </a:lnTo>
                  <a:lnTo>
                    <a:pt x="106604" y="246451"/>
                  </a:lnTo>
                  <a:lnTo>
                    <a:pt x="102025" y="250025"/>
                  </a:lnTo>
                  <a:lnTo>
                    <a:pt x="98180" y="253361"/>
                  </a:lnTo>
                  <a:lnTo>
                    <a:pt x="94822" y="256537"/>
                  </a:lnTo>
                  <a:lnTo>
                    <a:pt x="91790" y="259607"/>
                  </a:lnTo>
                  <a:lnTo>
                    <a:pt x="88181" y="262606"/>
                  </a:lnTo>
                  <a:lnTo>
                    <a:pt x="84187" y="265558"/>
                  </a:lnTo>
                  <a:lnTo>
                    <a:pt x="79937" y="268479"/>
                  </a:lnTo>
                  <a:lnTo>
                    <a:pt x="76310" y="270425"/>
                  </a:lnTo>
                  <a:lnTo>
                    <a:pt x="73099" y="271724"/>
                  </a:lnTo>
                  <a:lnTo>
                    <a:pt x="70164" y="272589"/>
                  </a:lnTo>
                  <a:lnTo>
                    <a:pt x="67414" y="273166"/>
                  </a:lnTo>
                  <a:lnTo>
                    <a:pt x="64786" y="273550"/>
                  </a:lnTo>
                  <a:lnTo>
                    <a:pt x="62241" y="273807"/>
                  </a:lnTo>
                  <a:lnTo>
                    <a:pt x="58163" y="273978"/>
                  </a:lnTo>
                  <a:lnTo>
                    <a:pt x="35353" y="274274"/>
                  </a:lnTo>
                  <a:lnTo>
                    <a:pt x="7567" y="274319"/>
                  </a:lnTo>
                  <a:lnTo>
                    <a:pt x="7144" y="265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InkAnnotation112"/>
            <p:cNvSpPr/>
            <p:nvPr/>
          </p:nvSpPr>
          <p:spPr>
            <a:xfrm>
              <a:off x="4996788" y="5092065"/>
              <a:ext cx="181079" cy="222886"/>
            </a:xfrm>
            <a:custGeom>
              <a:avLst/>
              <a:gdLst/>
              <a:ahLst/>
              <a:cxnLst/>
              <a:rect l="0" t="0" r="0" b="0"/>
              <a:pathLst>
                <a:path w="181079" h="222886">
                  <a:moveTo>
                    <a:pt x="68130" y="0"/>
                  </a:moveTo>
                  <a:lnTo>
                    <a:pt x="61979" y="0"/>
                  </a:lnTo>
                  <a:lnTo>
                    <a:pt x="61648" y="952"/>
                  </a:lnTo>
                  <a:lnTo>
                    <a:pt x="61281" y="4551"/>
                  </a:lnTo>
                  <a:lnTo>
                    <a:pt x="60390" y="5891"/>
                  </a:lnTo>
                  <a:lnTo>
                    <a:pt x="59001" y="6785"/>
                  </a:lnTo>
                  <a:lnTo>
                    <a:pt x="57281" y="7381"/>
                  </a:lnTo>
                  <a:lnTo>
                    <a:pt x="56136" y="9683"/>
                  </a:lnTo>
                  <a:lnTo>
                    <a:pt x="55371" y="13122"/>
                  </a:lnTo>
                  <a:lnTo>
                    <a:pt x="54862" y="17321"/>
                  </a:lnTo>
                  <a:lnTo>
                    <a:pt x="53728" y="21072"/>
                  </a:lnTo>
                  <a:lnTo>
                    <a:pt x="50352" y="27780"/>
                  </a:lnTo>
                  <a:lnTo>
                    <a:pt x="48341" y="31855"/>
                  </a:lnTo>
                  <a:lnTo>
                    <a:pt x="46206" y="36477"/>
                  </a:lnTo>
                  <a:lnTo>
                    <a:pt x="41718" y="46692"/>
                  </a:lnTo>
                  <a:lnTo>
                    <a:pt x="8598" y="125733"/>
                  </a:lnTo>
                  <a:lnTo>
                    <a:pt x="7012" y="131447"/>
                  </a:lnTo>
                  <a:lnTo>
                    <a:pt x="5953" y="137161"/>
                  </a:lnTo>
                  <a:lnTo>
                    <a:pt x="5247" y="142876"/>
                  </a:lnTo>
                  <a:lnTo>
                    <a:pt x="3984" y="147638"/>
                  </a:lnTo>
                  <a:lnTo>
                    <a:pt x="2347" y="151765"/>
                  </a:lnTo>
                  <a:lnTo>
                    <a:pt x="462" y="155469"/>
                  </a:lnTo>
                  <a:lnTo>
                    <a:pt x="0" y="160796"/>
                  </a:lnTo>
                  <a:lnTo>
                    <a:pt x="485" y="167205"/>
                  </a:lnTo>
                  <a:lnTo>
                    <a:pt x="1602" y="174335"/>
                  </a:lnTo>
                  <a:lnTo>
                    <a:pt x="2347" y="180040"/>
                  </a:lnTo>
                  <a:lnTo>
                    <a:pt x="2844" y="184797"/>
                  </a:lnTo>
                  <a:lnTo>
                    <a:pt x="3175" y="188920"/>
                  </a:lnTo>
                  <a:lnTo>
                    <a:pt x="4189" y="192622"/>
                  </a:lnTo>
                  <a:lnTo>
                    <a:pt x="7433" y="199275"/>
                  </a:lnTo>
                  <a:lnTo>
                    <a:pt x="11521" y="205406"/>
                  </a:lnTo>
                  <a:lnTo>
                    <a:pt x="13721" y="208375"/>
                  </a:lnTo>
                  <a:lnTo>
                    <a:pt x="15983" y="210354"/>
                  </a:lnTo>
                  <a:lnTo>
                    <a:pt x="20612" y="212553"/>
                  </a:lnTo>
                  <a:lnTo>
                    <a:pt x="25315" y="213530"/>
                  </a:lnTo>
                  <a:lnTo>
                    <a:pt x="27681" y="213791"/>
                  </a:lnTo>
                  <a:lnTo>
                    <a:pt x="30051" y="214917"/>
                  </a:lnTo>
                  <a:lnTo>
                    <a:pt x="34802" y="218708"/>
                  </a:lnTo>
                  <a:lnTo>
                    <a:pt x="37974" y="220101"/>
                  </a:lnTo>
                  <a:lnTo>
                    <a:pt x="41676" y="221029"/>
                  </a:lnTo>
                  <a:lnTo>
                    <a:pt x="45732" y="221647"/>
                  </a:lnTo>
                  <a:lnTo>
                    <a:pt x="50023" y="222059"/>
                  </a:lnTo>
                  <a:lnTo>
                    <a:pt x="54471" y="222335"/>
                  </a:lnTo>
                  <a:lnTo>
                    <a:pt x="59024" y="222518"/>
                  </a:lnTo>
                  <a:lnTo>
                    <a:pt x="62853" y="221688"/>
                  </a:lnTo>
                  <a:lnTo>
                    <a:pt x="66200" y="220182"/>
                  </a:lnTo>
                  <a:lnTo>
                    <a:pt x="69225" y="218225"/>
                  </a:lnTo>
                  <a:lnTo>
                    <a:pt x="72828" y="216921"/>
                  </a:lnTo>
                  <a:lnTo>
                    <a:pt x="76819" y="216051"/>
                  </a:lnTo>
                  <a:lnTo>
                    <a:pt x="81067" y="215471"/>
                  </a:lnTo>
                  <a:lnTo>
                    <a:pt x="85486" y="214133"/>
                  </a:lnTo>
                  <a:lnTo>
                    <a:pt x="90020" y="212287"/>
                  </a:lnTo>
                  <a:lnTo>
                    <a:pt x="94629" y="210105"/>
                  </a:lnTo>
                  <a:lnTo>
                    <a:pt x="99290" y="207697"/>
                  </a:lnTo>
                  <a:lnTo>
                    <a:pt x="108702" y="202482"/>
                  </a:lnTo>
                  <a:lnTo>
                    <a:pt x="113434" y="200710"/>
                  </a:lnTo>
                  <a:lnTo>
                    <a:pt x="118177" y="199529"/>
                  </a:lnTo>
                  <a:lnTo>
                    <a:pt x="122926" y="198742"/>
                  </a:lnTo>
                  <a:lnTo>
                    <a:pt x="127680" y="197264"/>
                  </a:lnTo>
                  <a:lnTo>
                    <a:pt x="132436" y="195327"/>
                  </a:lnTo>
                  <a:lnTo>
                    <a:pt x="137195" y="193083"/>
                  </a:lnTo>
                  <a:lnTo>
                    <a:pt x="141161" y="190635"/>
                  </a:lnTo>
                  <a:lnTo>
                    <a:pt x="144598" y="188049"/>
                  </a:lnTo>
                  <a:lnTo>
                    <a:pt x="147684" y="185374"/>
                  </a:lnTo>
                  <a:lnTo>
                    <a:pt x="151329" y="182637"/>
                  </a:lnTo>
                  <a:lnTo>
                    <a:pt x="155347" y="179860"/>
                  </a:lnTo>
                  <a:lnTo>
                    <a:pt x="165616" y="173111"/>
                  </a:lnTo>
                  <a:lnTo>
                    <a:pt x="171187" y="167391"/>
                  </a:lnTo>
                  <a:lnTo>
                    <a:pt x="175581" y="162343"/>
                  </a:lnTo>
                  <a:lnTo>
                    <a:pt x="181078" y="155892"/>
                  </a:lnTo>
                  <a:lnTo>
                    <a:pt x="180735" y="155363"/>
                  </a:lnTo>
                  <a:lnTo>
                    <a:pt x="179713" y="155010"/>
                  </a:lnTo>
                  <a:lnTo>
                    <a:pt x="178237" y="154775"/>
                  </a:lnTo>
                  <a:lnTo>
                    <a:pt x="177254" y="153666"/>
                  </a:lnTo>
                  <a:lnTo>
                    <a:pt x="176598" y="151974"/>
                  </a:lnTo>
                  <a:lnTo>
                    <a:pt x="176161" y="149893"/>
                  </a:lnTo>
                  <a:lnTo>
                    <a:pt x="175076" y="148506"/>
                  </a:lnTo>
                  <a:lnTo>
                    <a:pt x="173559" y="147582"/>
                  </a:lnTo>
                  <a:lnTo>
                    <a:pt x="171753" y="146965"/>
                  </a:lnTo>
                  <a:lnTo>
                    <a:pt x="167631" y="143740"/>
                  </a:lnTo>
                  <a:lnTo>
                    <a:pt x="165420" y="141547"/>
                  </a:lnTo>
                  <a:lnTo>
                    <a:pt x="163153" y="140085"/>
                  </a:lnTo>
                  <a:lnTo>
                    <a:pt x="158517" y="138459"/>
                  </a:lnTo>
                  <a:lnTo>
                    <a:pt x="155376" y="138026"/>
                  </a:lnTo>
                  <a:lnTo>
                    <a:pt x="151694" y="137737"/>
                  </a:lnTo>
                  <a:lnTo>
                    <a:pt x="147653" y="137545"/>
                  </a:lnTo>
                  <a:lnTo>
                    <a:pt x="143370" y="138369"/>
                  </a:lnTo>
                  <a:lnTo>
                    <a:pt x="138927" y="139871"/>
                  </a:lnTo>
                  <a:lnTo>
                    <a:pt x="134378" y="141825"/>
                  </a:lnTo>
                  <a:lnTo>
                    <a:pt x="129758" y="143127"/>
                  </a:lnTo>
                  <a:lnTo>
                    <a:pt x="125091" y="143996"/>
                  </a:lnTo>
                  <a:lnTo>
                    <a:pt x="120392" y="144574"/>
                  </a:lnTo>
                  <a:lnTo>
                    <a:pt x="115672" y="145912"/>
                  </a:lnTo>
                  <a:lnTo>
                    <a:pt x="110937" y="147757"/>
                  </a:lnTo>
                  <a:lnTo>
                    <a:pt x="106193" y="149940"/>
                  </a:lnTo>
                  <a:lnTo>
                    <a:pt x="101443" y="152347"/>
                  </a:lnTo>
                  <a:lnTo>
                    <a:pt x="96689" y="154905"/>
                  </a:lnTo>
                  <a:lnTo>
                    <a:pt x="91932" y="157562"/>
                  </a:lnTo>
                  <a:lnTo>
                    <a:pt x="87967" y="159334"/>
                  </a:lnTo>
                  <a:lnTo>
                    <a:pt x="84529" y="160515"/>
                  </a:lnTo>
                  <a:lnTo>
                    <a:pt x="81445" y="161302"/>
                  </a:lnTo>
                  <a:lnTo>
                    <a:pt x="77800" y="163732"/>
                  </a:lnTo>
                  <a:lnTo>
                    <a:pt x="73783" y="167257"/>
                  </a:lnTo>
                  <a:lnTo>
                    <a:pt x="69518" y="171512"/>
                  </a:lnTo>
                  <a:lnTo>
                    <a:pt x="65880" y="175301"/>
                  </a:lnTo>
                  <a:lnTo>
                    <a:pt x="62662" y="178780"/>
                  </a:lnTo>
                  <a:lnTo>
                    <a:pt x="59722" y="182052"/>
                  </a:lnTo>
                  <a:lnTo>
                    <a:pt x="56174" y="185185"/>
                  </a:lnTo>
                  <a:lnTo>
                    <a:pt x="52223" y="188227"/>
                  </a:lnTo>
                  <a:lnTo>
                    <a:pt x="48000" y="191207"/>
                  </a:lnTo>
                  <a:lnTo>
                    <a:pt x="44391" y="194146"/>
                  </a:lnTo>
                  <a:lnTo>
                    <a:pt x="41192" y="197058"/>
                  </a:lnTo>
                  <a:lnTo>
                    <a:pt x="38265" y="199952"/>
                  </a:lnTo>
                  <a:lnTo>
                    <a:pt x="32897" y="203167"/>
                  </a:lnTo>
                  <a:lnTo>
                    <a:pt x="30353" y="204024"/>
                  </a:lnTo>
                  <a:lnTo>
                    <a:pt x="25412" y="207518"/>
                  </a:lnTo>
                  <a:lnTo>
                    <a:pt x="19563" y="212970"/>
                  </a:lnTo>
                  <a:lnTo>
                    <a:pt x="19084" y="214370"/>
                  </a:lnTo>
                  <a:lnTo>
                    <a:pt x="18314" y="220920"/>
                  </a:lnTo>
                  <a:lnTo>
                    <a:pt x="18124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InkAnnotation113"/>
            <p:cNvSpPr/>
            <p:nvPr/>
          </p:nvSpPr>
          <p:spPr>
            <a:xfrm>
              <a:off x="4586287" y="5477827"/>
              <a:ext cx="657226" cy="25719"/>
            </a:xfrm>
            <a:custGeom>
              <a:avLst/>
              <a:gdLst/>
              <a:ahLst/>
              <a:cxnLst/>
              <a:rect l="0" t="0" r="0" b="0"/>
              <a:pathLst>
                <a:path w="657226" h="25719">
                  <a:moveTo>
                    <a:pt x="0" y="17145"/>
                  </a:moveTo>
                  <a:lnTo>
                    <a:pt x="40910" y="17145"/>
                  </a:lnTo>
                  <a:lnTo>
                    <a:pt x="44736" y="16193"/>
                  </a:lnTo>
                  <a:lnTo>
                    <a:pt x="48080" y="14605"/>
                  </a:lnTo>
                  <a:lnTo>
                    <a:pt x="51104" y="12595"/>
                  </a:lnTo>
                  <a:lnTo>
                    <a:pt x="55500" y="11254"/>
                  </a:lnTo>
                  <a:lnTo>
                    <a:pt x="60813" y="10360"/>
                  </a:lnTo>
                  <a:lnTo>
                    <a:pt x="66735" y="9764"/>
                  </a:lnTo>
                  <a:lnTo>
                    <a:pt x="79666" y="9102"/>
                  </a:lnTo>
                  <a:lnTo>
                    <a:pt x="100334" y="8729"/>
                  </a:lnTo>
                  <a:lnTo>
                    <a:pt x="128651" y="8604"/>
                  </a:lnTo>
                  <a:lnTo>
                    <a:pt x="136568" y="7641"/>
                  </a:lnTo>
                  <a:lnTo>
                    <a:pt x="145020" y="6047"/>
                  </a:lnTo>
                  <a:lnTo>
                    <a:pt x="153830" y="4031"/>
                  </a:lnTo>
                  <a:lnTo>
                    <a:pt x="162878" y="2688"/>
                  </a:lnTo>
                  <a:lnTo>
                    <a:pt x="172086" y="1792"/>
                  </a:lnTo>
                  <a:lnTo>
                    <a:pt x="181399" y="1195"/>
                  </a:lnTo>
                  <a:lnTo>
                    <a:pt x="200213" y="531"/>
                  </a:lnTo>
                  <a:lnTo>
                    <a:pt x="259308" y="47"/>
                  </a:lnTo>
                  <a:lnTo>
                    <a:pt x="430618" y="0"/>
                  </a:lnTo>
                  <a:lnTo>
                    <a:pt x="441066" y="953"/>
                  </a:lnTo>
                  <a:lnTo>
                    <a:pt x="452000" y="2540"/>
                  </a:lnTo>
                  <a:lnTo>
                    <a:pt x="463259" y="4551"/>
                  </a:lnTo>
                  <a:lnTo>
                    <a:pt x="473939" y="5892"/>
                  </a:lnTo>
                  <a:lnTo>
                    <a:pt x="484235" y="6785"/>
                  </a:lnTo>
                  <a:lnTo>
                    <a:pt x="503347" y="7778"/>
                  </a:lnTo>
                  <a:lnTo>
                    <a:pt x="519778" y="8219"/>
                  </a:lnTo>
                  <a:lnTo>
                    <a:pt x="528288" y="9290"/>
                  </a:lnTo>
                  <a:lnTo>
                    <a:pt x="537135" y="10956"/>
                  </a:lnTo>
                  <a:lnTo>
                    <a:pt x="546209" y="13019"/>
                  </a:lnTo>
                  <a:lnTo>
                    <a:pt x="554640" y="14395"/>
                  </a:lnTo>
                  <a:lnTo>
                    <a:pt x="562641" y="15311"/>
                  </a:lnTo>
                  <a:lnTo>
                    <a:pt x="570357" y="15922"/>
                  </a:lnTo>
                  <a:lnTo>
                    <a:pt x="585279" y="16602"/>
                  </a:lnTo>
                  <a:lnTo>
                    <a:pt x="610470" y="17038"/>
                  </a:lnTo>
                  <a:lnTo>
                    <a:pt x="625821" y="17114"/>
                  </a:lnTo>
                  <a:lnTo>
                    <a:pt x="629939" y="18077"/>
                  </a:lnTo>
                  <a:lnTo>
                    <a:pt x="633478" y="19671"/>
                  </a:lnTo>
                  <a:lnTo>
                    <a:pt x="636632" y="21687"/>
                  </a:lnTo>
                  <a:lnTo>
                    <a:pt x="639527" y="23030"/>
                  </a:lnTo>
                  <a:lnTo>
                    <a:pt x="642251" y="23926"/>
                  </a:lnTo>
                  <a:lnTo>
                    <a:pt x="644861" y="24523"/>
                  </a:lnTo>
                  <a:lnTo>
                    <a:pt x="649878" y="25187"/>
                  </a:lnTo>
                  <a:lnTo>
                    <a:pt x="657225" y="257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InkAnnotation114"/>
            <p:cNvSpPr/>
            <p:nvPr/>
          </p:nvSpPr>
          <p:spPr>
            <a:xfrm>
              <a:off x="4672798" y="5580701"/>
              <a:ext cx="205352" cy="274317"/>
            </a:xfrm>
            <a:custGeom>
              <a:avLst/>
              <a:gdLst/>
              <a:ahLst/>
              <a:cxnLst/>
              <a:rect l="0" t="0" r="0" b="0"/>
              <a:pathLst>
                <a:path w="205352" h="274317">
                  <a:moveTo>
                    <a:pt x="6358" y="60003"/>
                  </a:moveTo>
                  <a:lnTo>
                    <a:pt x="2242" y="60003"/>
                  </a:lnTo>
                  <a:lnTo>
                    <a:pt x="3999" y="60003"/>
                  </a:lnTo>
                  <a:lnTo>
                    <a:pt x="0" y="60003"/>
                  </a:lnTo>
                  <a:lnTo>
                    <a:pt x="5434" y="60003"/>
                  </a:lnTo>
                  <a:lnTo>
                    <a:pt x="9876" y="55453"/>
                  </a:lnTo>
                  <a:lnTo>
                    <a:pt x="16219" y="48072"/>
                  </a:lnTo>
                  <a:lnTo>
                    <a:pt x="23126" y="39852"/>
                  </a:lnTo>
                  <a:lnTo>
                    <a:pt x="26268" y="37044"/>
                  </a:lnTo>
                  <a:lnTo>
                    <a:pt x="29950" y="34220"/>
                  </a:lnTo>
                  <a:lnTo>
                    <a:pt x="33992" y="31385"/>
                  </a:lnTo>
                  <a:lnTo>
                    <a:pt x="38274" y="28541"/>
                  </a:lnTo>
                  <a:lnTo>
                    <a:pt x="47266" y="22843"/>
                  </a:lnTo>
                  <a:lnTo>
                    <a:pt x="75452" y="5710"/>
                  </a:lnTo>
                  <a:lnTo>
                    <a:pt x="80995" y="3806"/>
                  </a:lnTo>
                  <a:lnTo>
                    <a:pt x="87072" y="2536"/>
                  </a:lnTo>
                  <a:lnTo>
                    <a:pt x="93505" y="1689"/>
                  </a:lnTo>
                  <a:lnTo>
                    <a:pt x="99381" y="1125"/>
                  </a:lnTo>
                  <a:lnTo>
                    <a:pt x="104886" y="749"/>
                  </a:lnTo>
                  <a:lnTo>
                    <a:pt x="115236" y="330"/>
                  </a:lnTo>
                  <a:lnTo>
                    <a:pt x="135829" y="40"/>
                  </a:lnTo>
                  <a:lnTo>
                    <a:pt x="153841" y="0"/>
                  </a:lnTo>
                  <a:lnTo>
                    <a:pt x="155480" y="951"/>
                  </a:lnTo>
                  <a:lnTo>
                    <a:pt x="159418" y="4548"/>
                  </a:lnTo>
                  <a:lnTo>
                    <a:pt x="160786" y="6841"/>
                  </a:lnTo>
                  <a:lnTo>
                    <a:pt x="162306" y="11928"/>
                  </a:lnTo>
                  <a:lnTo>
                    <a:pt x="163161" y="20147"/>
                  </a:lnTo>
                  <a:lnTo>
                    <a:pt x="163361" y="28320"/>
                  </a:lnTo>
                  <a:lnTo>
                    <a:pt x="163413" y="33166"/>
                  </a:lnTo>
                  <a:lnTo>
                    <a:pt x="162655" y="38302"/>
                  </a:lnTo>
                  <a:lnTo>
                    <a:pt x="161357" y="43631"/>
                  </a:lnTo>
                  <a:lnTo>
                    <a:pt x="159696" y="49089"/>
                  </a:lnTo>
                  <a:lnTo>
                    <a:pt x="157796" y="53679"/>
                  </a:lnTo>
                  <a:lnTo>
                    <a:pt x="151330" y="65644"/>
                  </a:lnTo>
                  <a:lnTo>
                    <a:pt x="149044" y="70431"/>
                  </a:lnTo>
                  <a:lnTo>
                    <a:pt x="146725" y="75528"/>
                  </a:lnTo>
                  <a:lnTo>
                    <a:pt x="143592" y="79878"/>
                  </a:lnTo>
                  <a:lnTo>
                    <a:pt x="139916" y="83731"/>
                  </a:lnTo>
                  <a:lnTo>
                    <a:pt x="135878" y="87252"/>
                  </a:lnTo>
                  <a:lnTo>
                    <a:pt x="132392" y="90551"/>
                  </a:lnTo>
                  <a:lnTo>
                    <a:pt x="126402" y="96758"/>
                  </a:lnTo>
                  <a:lnTo>
                    <a:pt x="121094" y="102691"/>
                  </a:lnTo>
                  <a:lnTo>
                    <a:pt x="118568" y="105607"/>
                  </a:lnTo>
                  <a:lnTo>
                    <a:pt x="116884" y="108503"/>
                  </a:lnTo>
                  <a:lnTo>
                    <a:pt x="115012" y="114262"/>
                  </a:lnTo>
                  <a:lnTo>
                    <a:pt x="113719" y="116178"/>
                  </a:lnTo>
                  <a:lnTo>
                    <a:pt x="112063" y="117455"/>
                  </a:lnTo>
                  <a:lnTo>
                    <a:pt x="106469" y="119966"/>
                  </a:lnTo>
                  <a:lnTo>
                    <a:pt x="110192" y="119998"/>
                  </a:lnTo>
                  <a:lnTo>
                    <a:pt x="114474" y="119050"/>
                  </a:lnTo>
                  <a:lnTo>
                    <a:pt x="127699" y="115456"/>
                  </a:lnTo>
                  <a:lnTo>
                    <a:pt x="133290" y="114117"/>
                  </a:lnTo>
                  <a:lnTo>
                    <a:pt x="137810" y="113224"/>
                  </a:lnTo>
                  <a:lnTo>
                    <a:pt x="141618" y="112629"/>
                  </a:lnTo>
                  <a:lnTo>
                    <a:pt x="145744" y="112232"/>
                  </a:lnTo>
                  <a:lnTo>
                    <a:pt x="150082" y="111967"/>
                  </a:lnTo>
                  <a:lnTo>
                    <a:pt x="161655" y="111595"/>
                  </a:lnTo>
                  <a:lnTo>
                    <a:pt x="186231" y="111448"/>
                  </a:lnTo>
                  <a:lnTo>
                    <a:pt x="188980" y="112397"/>
                  </a:lnTo>
                  <a:lnTo>
                    <a:pt x="194150" y="115992"/>
                  </a:lnTo>
                  <a:lnTo>
                    <a:pt x="195847" y="118284"/>
                  </a:lnTo>
                  <a:lnTo>
                    <a:pt x="196978" y="120765"/>
                  </a:lnTo>
                  <a:lnTo>
                    <a:pt x="198793" y="127039"/>
                  </a:lnTo>
                  <a:lnTo>
                    <a:pt x="204060" y="135122"/>
                  </a:lnTo>
                  <a:lnTo>
                    <a:pt x="205351" y="140380"/>
                  </a:lnTo>
                  <a:lnTo>
                    <a:pt x="203808" y="148431"/>
                  </a:lnTo>
                  <a:lnTo>
                    <a:pt x="202285" y="153245"/>
                  </a:lnTo>
                  <a:lnTo>
                    <a:pt x="200476" y="158359"/>
                  </a:lnTo>
                  <a:lnTo>
                    <a:pt x="196349" y="169122"/>
                  </a:lnTo>
                  <a:lnTo>
                    <a:pt x="189564" y="185891"/>
                  </a:lnTo>
                  <a:lnTo>
                    <a:pt x="186439" y="190601"/>
                  </a:lnTo>
                  <a:lnTo>
                    <a:pt x="182768" y="194694"/>
                  </a:lnTo>
                  <a:lnTo>
                    <a:pt x="178734" y="198375"/>
                  </a:lnTo>
                  <a:lnTo>
                    <a:pt x="174456" y="202733"/>
                  </a:lnTo>
                  <a:lnTo>
                    <a:pt x="170018" y="207544"/>
                  </a:lnTo>
                  <a:lnTo>
                    <a:pt x="165471" y="212657"/>
                  </a:lnTo>
                  <a:lnTo>
                    <a:pt x="160851" y="217017"/>
                  </a:lnTo>
                  <a:lnTo>
                    <a:pt x="156185" y="220877"/>
                  </a:lnTo>
                  <a:lnTo>
                    <a:pt x="151487" y="224402"/>
                  </a:lnTo>
                  <a:lnTo>
                    <a:pt x="146767" y="227705"/>
                  </a:lnTo>
                  <a:lnTo>
                    <a:pt x="142032" y="230860"/>
                  </a:lnTo>
                  <a:lnTo>
                    <a:pt x="132539" y="236904"/>
                  </a:lnTo>
                  <a:lnTo>
                    <a:pt x="94463" y="260018"/>
                  </a:lnTo>
                  <a:lnTo>
                    <a:pt x="89701" y="261926"/>
                  </a:lnTo>
                  <a:lnTo>
                    <a:pt x="84939" y="263199"/>
                  </a:lnTo>
                  <a:lnTo>
                    <a:pt x="80177" y="264047"/>
                  </a:lnTo>
                  <a:lnTo>
                    <a:pt x="75414" y="265565"/>
                  </a:lnTo>
                  <a:lnTo>
                    <a:pt x="70652" y="267530"/>
                  </a:lnTo>
                  <a:lnTo>
                    <a:pt x="65889" y="269792"/>
                  </a:lnTo>
                  <a:lnTo>
                    <a:pt x="61127" y="271299"/>
                  </a:lnTo>
                  <a:lnTo>
                    <a:pt x="56364" y="272305"/>
                  </a:lnTo>
                  <a:lnTo>
                    <a:pt x="51602" y="272975"/>
                  </a:lnTo>
                  <a:lnTo>
                    <a:pt x="47633" y="273422"/>
                  </a:lnTo>
                  <a:lnTo>
                    <a:pt x="44193" y="273721"/>
                  </a:lnTo>
                  <a:lnTo>
                    <a:pt x="38255" y="274051"/>
                  </a:lnTo>
                  <a:lnTo>
                    <a:pt x="32970" y="274198"/>
                  </a:lnTo>
                  <a:lnTo>
                    <a:pt x="13502" y="2743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InkAnnotation115"/>
            <p:cNvSpPr/>
            <p:nvPr/>
          </p:nvSpPr>
          <p:spPr>
            <a:xfrm>
              <a:off x="4972050" y="5572156"/>
              <a:ext cx="235744" cy="214250"/>
            </a:xfrm>
            <a:custGeom>
              <a:avLst/>
              <a:gdLst/>
              <a:ahLst/>
              <a:cxnLst/>
              <a:rect l="0" t="0" r="0" b="0"/>
              <a:pathLst>
                <a:path w="235744" h="214250">
                  <a:moveTo>
                    <a:pt x="0" y="25686"/>
                  </a:moveTo>
                  <a:lnTo>
                    <a:pt x="3792" y="25686"/>
                  </a:lnTo>
                  <a:lnTo>
                    <a:pt x="5703" y="24734"/>
                  </a:lnTo>
                  <a:lnTo>
                    <a:pt x="12185" y="19794"/>
                  </a:lnTo>
                  <a:lnTo>
                    <a:pt x="19132" y="16955"/>
                  </a:lnTo>
                  <a:lnTo>
                    <a:pt x="26218" y="11457"/>
                  </a:lnTo>
                  <a:lnTo>
                    <a:pt x="30967" y="9838"/>
                  </a:lnTo>
                  <a:lnTo>
                    <a:pt x="38103" y="8925"/>
                  </a:lnTo>
                  <a:lnTo>
                    <a:pt x="44980" y="8712"/>
                  </a:lnTo>
                  <a:lnTo>
                    <a:pt x="49037" y="8655"/>
                  </a:lnTo>
                  <a:lnTo>
                    <a:pt x="52534" y="7665"/>
                  </a:lnTo>
                  <a:lnTo>
                    <a:pt x="61250" y="2672"/>
                  </a:lnTo>
                  <a:lnTo>
                    <a:pt x="66381" y="1170"/>
                  </a:lnTo>
                  <a:lnTo>
                    <a:pt x="73731" y="324"/>
                  </a:lnTo>
                  <a:lnTo>
                    <a:pt x="80936" y="74"/>
                  </a:lnTo>
                  <a:lnTo>
                    <a:pt x="88098" y="0"/>
                  </a:lnTo>
                  <a:lnTo>
                    <a:pt x="90482" y="942"/>
                  </a:lnTo>
                  <a:lnTo>
                    <a:pt x="97629" y="5866"/>
                  </a:lnTo>
                  <a:lnTo>
                    <a:pt x="103980" y="7748"/>
                  </a:lnTo>
                  <a:lnTo>
                    <a:pt x="106738" y="8436"/>
                  </a:lnTo>
                  <a:lnTo>
                    <a:pt x="111983" y="14412"/>
                  </a:lnTo>
                  <a:lnTo>
                    <a:pt x="113270" y="15913"/>
                  </a:lnTo>
                  <a:lnTo>
                    <a:pt x="113613" y="17265"/>
                  </a:lnTo>
                  <a:lnTo>
                    <a:pt x="114096" y="23720"/>
                  </a:lnTo>
                  <a:lnTo>
                    <a:pt x="114210" y="28940"/>
                  </a:lnTo>
                  <a:lnTo>
                    <a:pt x="114272" y="37234"/>
                  </a:lnTo>
                  <a:lnTo>
                    <a:pt x="113488" y="41004"/>
                  </a:lnTo>
                  <a:lnTo>
                    <a:pt x="112171" y="45423"/>
                  </a:lnTo>
                  <a:lnTo>
                    <a:pt x="110499" y="50274"/>
                  </a:lnTo>
                  <a:lnTo>
                    <a:pt x="109385" y="54461"/>
                  </a:lnTo>
                  <a:lnTo>
                    <a:pt x="108642" y="58204"/>
                  </a:lnTo>
                  <a:lnTo>
                    <a:pt x="108146" y="61652"/>
                  </a:lnTo>
                  <a:lnTo>
                    <a:pt x="107022" y="65856"/>
                  </a:lnTo>
                  <a:lnTo>
                    <a:pt x="105479" y="70563"/>
                  </a:lnTo>
                  <a:lnTo>
                    <a:pt x="103657" y="75607"/>
                  </a:lnTo>
                  <a:lnTo>
                    <a:pt x="99515" y="86290"/>
                  </a:lnTo>
                  <a:lnTo>
                    <a:pt x="97300" y="91807"/>
                  </a:lnTo>
                  <a:lnTo>
                    <a:pt x="94235" y="97389"/>
                  </a:lnTo>
                  <a:lnTo>
                    <a:pt x="90605" y="103015"/>
                  </a:lnTo>
                  <a:lnTo>
                    <a:pt x="86597" y="108672"/>
                  </a:lnTo>
                  <a:lnTo>
                    <a:pt x="83131" y="114348"/>
                  </a:lnTo>
                  <a:lnTo>
                    <a:pt x="80026" y="120036"/>
                  </a:lnTo>
                  <a:lnTo>
                    <a:pt x="77164" y="125734"/>
                  </a:lnTo>
                  <a:lnTo>
                    <a:pt x="74461" y="130485"/>
                  </a:lnTo>
                  <a:lnTo>
                    <a:pt x="71866" y="134604"/>
                  </a:lnTo>
                  <a:lnTo>
                    <a:pt x="69342" y="138303"/>
                  </a:lnTo>
                  <a:lnTo>
                    <a:pt x="66071" y="142674"/>
                  </a:lnTo>
                  <a:lnTo>
                    <a:pt x="58204" y="152611"/>
                  </a:lnTo>
                  <a:lnTo>
                    <a:pt x="54678" y="157928"/>
                  </a:lnTo>
                  <a:lnTo>
                    <a:pt x="51533" y="163377"/>
                  </a:lnTo>
                  <a:lnTo>
                    <a:pt x="48643" y="168915"/>
                  </a:lnTo>
                  <a:lnTo>
                    <a:pt x="45922" y="173559"/>
                  </a:lnTo>
                  <a:lnTo>
                    <a:pt x="43315" y="177608"/>
                  </a:lnTo>
                  <a:lnTo>
                    <a:pt x="40782" y="181261"/>
                  </a:lnTo>
                  <a:lnTo>
                    <a:pt x="35852" y="187858"/>
                  </a:lnTo>
                  <a:lnTo>
                    <a:pt x="30012" y="195303"/>
                  </a:lnTo>
                  <a:lnTo>
                    <a:pt x="21763" y="205308"/>
                  </a:lnTo>
                  <a:lnTo>
                    <a:pt x="26406" y="211521"/>
                  </a:lnTo>
                  <a:lnTo>
                    <a:pt x="27611" y="213055"/>
                  </a:lnTo>
                  <a:lnTo>
                    <a:pt x="28726" y="213463"/>
                  </a:lnTo>
                  <a:lnTo>
                    <a:pt x="34087" y="214039"/>
                  </a:lnTo>
                  <a:lnTo>
                    <a:pt x="40703" y="214209"/>
                  </a:lnTo>
                  <a:lnTo>
                    <a:pt x="45342" y="214249"/>
                  </a:lnTo>
                  <a:lnTo>
                    <a:pt x="52167" y="211727"/>
                  </a:lnTo>
                  <a:lnTo>
                    <a:pt x="56208" y="209721"/>
                  </a:lnTo>
                  <a:lnTo>
                    <a:pt x="62817" y="207492"/>
                  </a:lnTo>
                  <a:lnTo>
                    <a:pt x="69193" y="206501"/>
                  </a:lnTo>
                  <a:lnTo>
                    <a:pt x="73116" y="206237"/>
                  </a:lnTo>
                  <a:lnTo>
                    <a:pt x="77319" y="206061"/>
                  </a:lnTo>
                  <a:lnTo>
                    <a:pt x="81708" y="204991"/>
                  </a:lnTo>
                  <a:lnTo>
                    <a:pt x="86222" y="203325"/>
                  </a:lnTo>
                  <a:lnTo>
                    <a:pt x="90819" y="201262"/>
                  </a:lnTo>
                  <a:lnTo>
                    <a:pt x="95471" y="199887"/>
                  </a:lnTo>
                  <a:lnTo>
                    <a:pt x="100159" y="198970"/>
                  </a:lnTo>
                  <a:lnTo>
                    <a:pt x="104873" y="198359"/>
                  </a:lnTo>
                  <a:lnTo>
                    <a:pt x="109603" y="197951"/>
                  </a:lnTo>
                  <a:lnTo>
                    <a:pt x="114344" y="197680"/>
                  </a:lnTo>
                  <a:lnTo>
                    <a:pt x="119091" y="197498"/>
                  </a:lnTo>
                  <a:lnTo>
                    <a:pt x="123844" y="196425"/>
                  </a:lnTo>
                  <a:lnTo>
                    <a:pt x="128600" y="194757"/>
                  </a:lnTo>
                  <a:lnTo>
                    <a:pt x="133358" y="192693"/>
                  </a:lnTo>
                  <a:lnTo>
                    <a:pt x="138118" y="191316"/>
                  </a:lnTo>
                  <a:lnTo>
                    <a:pt x="142878" y="190399"/>
                  </a:lnTo>
                  <a:lnTo>
                    <a:pt x="147640" y="189787"/>
                  </a:lnTo>
                  <a:lnTo>
                    <a:pt x="152401" y="189379"/>
                  </a:lnTo>
                  <a:lnTo>
                    <a:pt x="157164" y="189107"/>
                  </a:lnTo>
                  <a:lnTo>
                    <a:pt x="166688" y="188805"/>
                  </a:lnTo>
                  <a:lnTo>
                    <a:pt x="204640" y="188566"/>
                  </a:lnTo>
                  <a:lnTo>
                    <a:pt x="206277" y="189518"/>
                  </a:lnTo>
                  <a:lnTo>
                    <a:pt x="212372" y="194455"/>
                  </a:lnTo>
                  <a:lnTo>
                    <a:pt x="216889" y="195945"/>
                  </a:lnTo>
                  <a:lnTo>
                    <a:pt x="219205" y="195390"/>
                  </a:lnTo>
                  <a:lnTo>
                    <a:pt x="226257" y="191009"/>
                  </a:lnTo>
                  <a:lnTo>
                    <a:pt x="228625" y="190194"/>
                  </a:lnTo>
                  <a:lnTo>
                    <a:pt x="235743" y="1885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InkAnnotation116"/>
            <p:cNvSpPr/>
            <p:nvPr/>
          </p:nvSpPr>
          <p:spPr>
            <a:xfrm>
              <a:off x="4457700" y="5700712"/>
              <a:ext cx="192882" cy="42864"/>
            </a:xfrm>
            <a:custGeom>
              <a:avLst/>
              <a:gdLst/>
              <a:ahLst/>
              <a:cxnLst/>
              <a:rect l="0" t="0" r="0" b="0"/>
              <a:pathLst>
                <a:path w="192882" h="42864">
                  <a:moveTo>
                    <a:pt x="0" y="42863"/>
                  </a:moveTo>
                  <a:lnTo>
                    <a:pt x="37903" y="42863"/>
                  </a:lnTo>
                  <a:lnTo>
                    <a:pt x="41144" y="41910"/>
                  </a:lnTo>
                  <a:lnTo>
                    <a:pt x="44891" y="40323"/>
                  </a:lnTo>
                  <a:lnTo>
                    <a:pt x="48978" y="38312"/>
                  </a:lnTo>
                  <a:lnTo>
                    <a:pt x="53289" y="36971"/>
                  </a:lnTo>
                  <a:lnTo>
                    <a:pt x="57751" y="36078"/>
                  </a:lnTo>
                  <a:lnTo>
                    <a:pt x="62313" y="35482"/>
                  </a:lnTo>
                  <a:lnTo>
                    <a:pt x="66942" y="34132"/>
                  </a:lnTo>
                  <a:lnTo>
                    <a:pt x="71615" y="32280"/>
                  </a:lnTo>
                  <a:lnTo>
                    <a:pt x="76318" y="30092"/>
                  </a:lnTo>
                  <a:lnTo>
                    <a:pt x="81041" y="27682"/>
                  </a:lnTo>
                  <a:lnTo>
                    <a:pt x="90522" y="22463"/>
                  </a:lnTo>
                  <a:lnTo>
                    <a:pt x="95273" y="20691"/>
                  </a:lnTo>
                  <a:lnTo>
                    <a:pt x="100028" y="19508"/>
                  </a:lnTo>
                  <a:lnTo>
                    <a:pt x="104785" y="18721"/>
                  </a:lnTo>
                  <a:lnTo>
                    <a:pt x="109544" y="17243"/>
                  </a:lnTo>
                  <a:lnTo>
                    <a:pt x="114304" y="15305"/>
                  </a:lnTo>
                  <a:lnTo>
                    <a:pt x="119065" y="13061"/>
                  </a:lnTo>
                  <a:lnTo>
                    <a:pt x="123033" y="11565"/>
                  </a:lnTo>
                  <a:lnTo>
                    <a:pt x="126472" y="10568"/>
                  </a:lnTo>
                  <a:lnTo>
                    <a:pt x="129558" y="9902"/>
                  </a:lnTo>
                  <a:lnTo>
                    <a:pt x="133203" y="9460"/>
                  </a:lnTo>
                  <a:lnTo>
                    <a:pt x="137221" y="9164"/>
                  </a:lnTo>
                  <a:lnTo>
                    <a:pt x="145124" y="8835"/>
                  </a:lnTo>
                  <a:lnTo>
                    <a:pt x="154830" y="8651"/>
                  </a:lnTo>
                  <a:lnTo>
                    <a:pt x="163005" y="8607"/>
                  </a:lnTo>
                  <a:lnTo>
                    <a:pt x="167407" y="7643"/>
                  </a:lnTo>
                  <a:lnTo>
                    <a:pt x="171929" y="6048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InkAnnotation117"/>
            <p:cNvSpPr/>
            <p:nvPr/>
          </p:nvSpPr>
          <p:spPr>
            <a:xfrm>
              <a:off x="5664993" y="4320540"/>
              <a:ext cx="171451" cy="1"/>
            </a:xfrm>
            <a:custGeom>
              <a:avLst/>
              <a:gdLst/>
              <a:ahLst/>
              <a:cxnLst/>
              <a:rect l="0" t="0" r="0" b="0"/>
              <a:pathLst>
                <a:path w="171451" h="1">
                  <a:moveTo>
                    <a:pt x="0" y="0"/>
                  </a:move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InkAnnotation118"/>
            <p:cNvSpPr/>
            <p:nvPr/>
          </p:nvSpPr>
          <p:spPr>
            <a:xfrm>
              <a:off x="5686425" y="4397692"/>
              <a:ext cx="150019" cy="1"/>
            </a:xfrm>
            <a:custGeom>
              <a:avLst/>
              <a:gdLst/>
              <a:ahLst/>
              <a:cxnLst/>
              <a:rect l="0" t="0" r="0" b="0"/>
              <a:pathLst>
                <a:path w="150019" h="1">
                  <a:moveTo>
                    <a:pt x="0" y="0"/>
                  </a:moveTo>
                  <a:lnTo>
                    <a:pt x="15001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InkAnnotation119"/>
            <p:cNvSpPr/>
            <p:nvPr/>
          </p:nvSpPr>
          <p:spPr>
            <a:xfrm>
              <a:off x="6129337" y="3978027"/>
              <a:ext cx="214189" cy="273899"/>
            </a:xfrm>
            <a:custGeom>
              <a:avLst/>
              <a:gdLst/>
              <a:ahLst/>
              <a:cxnLst/>
              <a:rect l="0" t="0" r="0" b="0"/>
              <a:pathLst>
                <a:path w="214189" h="273899">
                  <a:moveTo>
                    <a:pt x="0" y="51048"/>
                  </a:moveTo>
                  <a:lnTo>
                    <a:pt x="3793" y="51048"/>
                  </a:lnTo>
                  <a:lnTo>
                    <a:pt x="4910" y="50095"/>
                  </a:lnTo>
                  <a:lnTo>
                    <a:pt x="5654" y="48508"/>
                  </a:lnTo>
                  <a:lnTo>
                    <a:pt x="6151" y="46497"/>
                  </a:lnTo>
                  <a:lnTo>
                    <a:pt x="8820" y="41722"/>
                  </a:lnTo>
                  <a:lnTo>
                    <a:pt x="10642" y="39116"/>
                  </a:lnTo>
                  <a:lnTo>
                    <a:pt x="13445" y="37378"/>
                  </a:lnTo>
                  <a:lnTo>
                    <a:pt x="16901" y="36220"/>
                  </a:lnTo>
                  <a:lnTo>
                    <a:pt x="20792" y="35447"/>
                  </a:lnTo>
                  <a:lnTo>
                    <a:pt x="27232" y="32049"/>
                  </a:lnTo>
                  <a:lnTo>
                    <a:pt x="33534" y="27364"/>
                  </a:lnTo>
                  <a:lnTo>
                    <a:pt x="37437" y="24781"/>
                  </a:lnTo>
                  <a:lnTo>
                    <a:pt x="41627" y="22107"/>
                  </a:lnTo>
                  <a:lnTo>
                    <a:pt x="45214" y="20323"/>
                  </a:lnTo>
                  <a:lnTo>
                    <a:pt x="51316" y="18343"/>
                  </a:lnTo>
                  <a:lnTo>
                    <a:pt x="54848" y="16862"/>
                  </a:lnTo>
                  <a:lnTo>
                    <a:pt x="58791" y="14922"/>
                  </a:lnTo>
                  <a:lnTo>
                    <a:pt x="63006" y="12676"/>
                  </a:lnTo>
                  <a:lnTo>
                    <a:pt x="67404" y="11179"/>
                  </a:lnTo>
                  <a:lnTo>
                    <a:pt x="71924" y="10181"/>
                  </a:lnTo>
                  <a:lnTo>
                    <a:pt x="76524" y="9516"/>
                  </a:lnTo>
                  <a:lnTo>
                    <a:pt x="81179" y="8120"/>
                  </a:lnTo>
                  <a:lnTo>
                    <a:pt x="85869" y="6237"/>
                  </a:lnTo>
                  <a:lnTo>
                    <a:pt x="90584" y="4029"/>
                  </a:lnTo>
                  <a:lnTo>
                    <a:pt x="95314" y="2556"/>
                  </a:lnTo>
                  <a:lnTo>
                    <a:pt x="100055" y="1575"/>
                  </a:lnTo>
                  <a:lnTo>
                    <a:pt x="104804" y="921"/>
                  </a:lnTo>
                  <a:lnTo>
                    <a:pt x="109556" y="485"/>
                  </a:lnTo>
                  <a:lnTo>
                    <a:pt x="114312" y="194"/>
                  </a:lnTo>
                  <a:lnTo>
                    <a:pt x="119071" y="0"/>
                  </a:lnTo>
                  <a:lnTo>
                    <a:pt x="123037" y="823"/>
                  </a:lnTo>
                  <a:lnTo>
                    <a:pt x="129560" y="4278"/>
                  </a:lnTo>
                  <a:lnTo>
                    <a:pt x="135106" y="6449"/>
                  </a:lnTo>
                  <a:lnTo>
                    <a:pt x="141009" y="7413"/>
                  </a:lnTo>
                  <a:lnTo>
                    <a:pt x="144806" y="7671"/>
                  </a:lnTo>
                  <a:lnTo>
                    <a:pt x="148925" y="7842"/>
                  </a:lnTo>
                  <a:lnTo>
                    <a:pt x="151671" y="8909"/>
                  </a:lnTo>
                  <a:lnTo>
                    <a:pt x="153501" y="10573"/>
                  </a:lnTo>
                  <a:lnTo>
                    <a:pt x="158958" y="18755"/>
                  </a:lnTo>
                  <a:lnTo>
                    <a:pt x="163250" y="24031"/>
                  </a:lnTo>
                  <a:lnTo>
                    <a:pt x="161720" y="29833"/>
                  </a:lnTo>
                  <a:lnTo>
                    <a:pt x="159188" y="37809"/>
                  </a:lnTo>
                  <a:lnTo>
                    <a:pt x="158062" y="44529"/>
                  </a:lnTo>
                  <a:lnTo>
                    <a:pt x="155446" y="50690"/>
                  </a:lnTo>
                  <a:lnTo>
                    <a:pt x="151637" y="56604"/>
                  </a:lnTo>
                  <a:lnTo>
                    <a:pt x="147298" y="62407"/>
                  </a:lnTo>
                  <a:lnTo>
                    <a:pt x="142725" y="70701"/>
                  </a:lnTo>
                  <a:lnTo>
                    <a:pt x="140393" y="75580"/>
                  </a:lnTo>
                  <a:lnTo>
                    <a:pt x="137251" y="79785"/>
                  </a:lnTo>
                  <a:lnTo>
                    <a:pt x="133570" y="83541"/>
                  </a:lnTo>
                  <a:lnTo>
                    <a:pt x="129528" y="86997"/>
                  </a:lnTo>
                  <a:lnTo>
                    <a:pt x="125246" y="90254"/>
                  </a:lnTo>
                  <a:lnTo>
                    <a:pt x="120803" y="93378"/>
                  </a:lnTo>
                  <a:lnTo>
                    <a:pt x="116254" y="96413"/>
                  </a:lnTo>
                  <a:lnTo>
                    <a:pt x="112428" y="99388"/>
                  </a:lnTo>
                  <a:lnTo>
                    <a:pt x="106059" y="105235"/>
                  </a:lnTo>
                  <a:lnTo>
                    <a:pt x="102457" y="108128"/>
                  </a:lnTo>
                  <a:lnTo>
                    <a:pt x="98467" y="111009"/>
                  </a:lnTo>
                  <a:lnTo>
                    <a:pt x="94220" y="113882"/>
                  </a:lnTo>
                  <a:lnTo>
                    <a:pt x="90594" y="115797"/>
                  </a:lnTo>
                  <a:lnTo>
                    <a:pt x="84450" y="117925"/>
                  </a:lnTo>
                  <a:lnTo>
                    <a:pt x="79073" y="118871"/>
                  </a:lnTo>
                  <a:lnTo>
                    <a:pt x="72946" y="119478"/>
                  </a:lnTo>
                  <a:lnTo>
                    <a:pt x="66826" y="119598"/>
                  </a:lnTo>
                  <a:lnTo>
                    <a:pt x="64627" y="119624"/>
                  </a:lnTo>
                  <a:lnTo>
                    <a:pt x="161916" y="119627"/>
                  </a:lnTo>
                  <a:lnTo>
                    <a:pt x="165888" y="120580"/>
                  </a:lnTo>
                  <a:lnTo>
                    <a:pt x="175270" y="125519"/>
                  </a:lnTo>
                  <a:lnTo>
                    <a:pt x="180556" y="127008"/>
                  </a:lnTo>
                  <a:lnTo>
                    <a:pt x="185551" y="130210"/>
                  </a:lnTo>
                  <a:lnTo>
                    <a:pt x="190417" y="134809"/>
                  </a:lnTo>
                  <a:lnTo>
                    <a:pt x="195225" y="140027"/>
                  </a:lnTo>
                  <a:lnTo>
                    <a:pt x="200009" y="145522"/>
                  </a:lnTo>
                  <a:lnTo>
                    <a:pt x="212900" y="160807"/>
                  </a:lnTo>
                  <a:lnTo>
                    <a:pt x="213685" y="166822"/>
                  </a:lnTo>
                  <a:lnTo>
                    <a:pt x="214033" y="174893"/>
                  </a:lnTo>
                  <a:lnTo>
                    <a:pt x="214188" y="181655"/>
                  </a:lnTo>
                  <a:lnTo>
                    <a:pt x="213436" y="184792"/>
                  </a:lnTo>
                  <a:lnTo>
                    <a:pt x="210483" y="190816"/>
                  </a:lnTo>
                  <a:lnTo>
                    <a:pt x="206525" y="196670"/>
                  </a:lnTo>
                  <a:lnTo>
                    <a:pt x="202120" y="202446"/>
                  </a:lnTo>
                  <a:lnTo>
                    <a:pt x="195177" y="211053"/>
                  </a:lnTo>
                  <a:lnTo>
                    <a:pt x="190462" y="216776"/>
                  </a:lnTo>
                  <a:lnTo>
                    <a:pt x="187299" y="219636"/>
                  </a:lnTo>
                  <a:lnTo>
                    <a:pt x="183604" y="222495"/>
                  </a:lnTo>
                  <a:lnTo>
                    <a:pt x="179553" y="225354"/>
                  </a:lnTo>
                  <a:lnTo>
                    <a:pt x="175264" y="229164"/>
                  </a:lnTo>
                  <a:lnTo>
                    <a:pt x="170818" y="233609"/>
                  </a:lnTo>
                  <a:lnTo>
                    <a:pt x="166266" y="238478"/>
                  </a:lnTo>
                  <a:lnTo>
                    <a:pt x="161644" y="241724"/>
                  </a:lnTo>
                  <a:lnTo>
                    <a:pt x="156976" y="243888"/>
                  </a:lnTo>
                  <a:lnTo>
                    <a:pt x="152275" y="245330"/>
                  </a:lnTo>
                  <a:lnTo>
                    <a:pt x="147555" y="247244"/>
                  </a:lnTo>
                  <a:lnTo>
                    <a:pt x="142819" y="249473"/>
                  </a:lnTo>
                  <a:lnTo>
                    <a:pt x="138075" y="251911"/>
                  </a:lnTo>
                  <a:lnTo>
                    <a:pt x="128571" y="257161"/>
                  </a:lnTo>
                  <a:lnTo>
                    <a:pt x="123814" y="259894"/>
                  </a:lnTo>
                  <a:lnTo>
                    <a:pt x="119055" y="261716"/>
                  </a:lnTo>
                  <a:lnTo>
                    <a:pt x="114295" y="262931"/>
                  </a:lnTo>
                  <a:lnTo>
                    <a:pt x="109534" y="263740"/>
                  </a:lnTo>
                  <a:lnTo>
                    <a:pt x="104773" y="265233"/>
                  </a:lnTo>
                  <a:lnTo>
                    <a:pt x="100011" y="267180"/>
                  </a:lnTo>
                  <a:lnTo>
                    <a:pt x="95249" y="269431"/>
                  </a:lnTo>
                  <a:lnTo>
                    <a:pt x="91280" y="270932"/>
                  </a:lnTo>
                  <a:lnTo>
                    <a:pt x="84755" y="272599"/>
                  </a:lnTo>
                  <a:lnTo>
                    <a:pt x="81109" y="273043"/>
                  </a:lnTo>
                  <a:lnTo>
                    <a:pt x="77091" y="273340"/>
                  </a:lnTo>
                  <a:lnTo>
                    <a:pt x="69188" y="273669"/>
                  </a:lnTo>
                  <a:lnTo>
                    <a:pt x="60275" y="273854"/>
                  </a:lnTo>
                  <a:lnTo>
                    <a:pt x="55100" y="273898"/>
                  </a:lnTo>
                  <a:lnTo>
                    <a:pt x="52608" y="272957"/>
                  </a:lnTo>
                  <a:lnTo>
                    <a:pt x="47723" y="269372"/>
                  </a:lnTo>
                  <a:lnTo>
                    <a:pt x="42906" y="267143"/>
                  </a:lnTo>
                  <a:lnTo>
                    <a:pt x="38119" y="266153"/>
                  </a:lnTo>
                  <a:lnTo>
                    <a:pt x="33346" y="265712"/>
                  </a:lnTo>
                  <a:lnTo>
                    <a:pt x="31755" y="264643"/>
                  </a:lnTo>
                  <a:lnTo>
                    <a:pt x="30696" y="262977"/>
                  </a:lnTo>
                  <a:lnTo>
                    <a:pt x="29989" y="260913"/>
                  </a:lnTo>
                  <a:lnTo>
                    <a:pt x="27087" y="256081"/>
                  </a:lnTo>
                  <a:lnTo>
                    <a:pt x="21431" y="2482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InkAnnotation120"/>
            <p:cNvSpPr/>
            <p:nvPr/>
          </p:nvSpPr>
          <p:spPr>
            <a:xfrm>
              <a:off x="6050756" y="4329112"/>
              <a:ext cx="357188" cy="17146"/>
            </a:xfrm>
            <a:custGeom>
              <a:avLst/>
              <a:gdLst/>
              <a:ahLst/>
              <a:cxnLst/>
              <a:rect l="0" t="0" r="0" b="0"/>
              <a:pathLst>
                <a:path w="357188" h="17146">
                  <a:moveTo>
                    <a:pt x="0" y="17145"/>
                  </a:moveTo>
                  <a:lnTo>
                    <a:pt x="70173" y="17145"/>
                  </a:lnTo>
                  <a:lnTo>
                    <a:pt x="73770" y="16192"/>
                  </a:lnTo>
                  <a:lnTo>
                    <a:pt x="76961" y="14605"/>
                  </a:lnTo>
                  <a:lnTo>
                    <a:pt x="79882" y="12594"/>
                  </a:lnTo>
                  <a:lnTo>
                    <a:pt x="83417" y="11254"/>
                  </a:lnTo>
                  <a:lnTo>
                    <a:pt x="87362" y="10360"/>
                  </a:lnTo>
                  <a:lnTo>
                    <a:pt x="91579" y="9764"/>
                  </a:lnTo>
                  <a:lnTo>
                    <a:pt x="95978" y="9367"/>
                  </a:lnTo>
                  <a:lnTo>
                    <a:pt x="105098" y="8926"/>
                  </a:lnTo>
                  <a:lnTo>
                    <a:pt x="119158" y="8677"/>
                  </a:lnTo>
                  <a:lnTo>
                    <a:pt x="225226" y="8572"/>
                  </a:lnTo>
                  <a:lnTo>
                    <a:pt x="230319" y="7620"/>
                  </a:lnTo>
                  <a:lnTo>
                    <a:pt x="235302" y="6033"/>
                  </a:lnTo>
                  <a:lnTo>
                    <a:pt x="240211" y="4022"/>
                  </a:lnTo>
                  <a:lnTo>
                    <a:pt x="245866" y="2681"/>
                  </a:lnTo>
                  <a:lnTo>
                    <a:pt x="252017" y="1787"/>
                  </a:lnTo>
                  <a:lnTo>
                    <a:pt x="263614" y="795"/>
                  </a:lnTo>
                  <a:lnTo>
                    <a:pt x="271414" y="353"/>
                  </a:lnTo>
                  <a:lnTo>
                    <a:pt x="287852" y="105"/>
                  </a:lnTo>
                  <a:lnTo>
                    <a:pt x="345949" y="0"/>
                  </a:lnTo>
                  <a:lnTo>
                    <a:pt x="348107" y="953"/>
                  </a:lnTo>
                  <a:lnTo>
                    <a:pt x="350340" y="2540"/>
                  </a:lnTo>
                  <a:lnTo>
                    <a:pt x="357172" y="8559"/>
                  </a:lnTo>
                  <a:lnTo>
                    <a:pt x="357184" y="8570"/>
                  </a:lnTo>
                  <a:lnTo>
                    <a:pt x="357187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InkAnnotation121"/>
            <p:cNvSpPr/>
            <p:nvPr/>
          </p:nvSpPr>
          <p:spPr>
            <a:xfrm>
              <a:off x="6065044" y="4440554"/>
              <a:ext cx="185738" cy="111444"/>
            </a:xfrm>
            <a:custGeom>
              <a:avLst/>
              <a:gdLst/>
              <a:ahLst/>
              <a:cxnLst/>
              <a:rect l="0" t="0" r="0" b="0"/>
              <a:pathLst>
                <a:path w="185738" h="111444">
                  <a:moveTo>
                    <a:pt x="28574" y="0"/>
                  </a:moveTo>
                  <a:lnTo>
                    <a:pt x="28574" y="38448"/>
                  </a:lnTo>
                  <a:lnTo>
                    <a:pt x="27781" y="40872"/>
                  </a:lnTo>
                  <a:lnTo>
                    <a:pt x="26458" y="43441"/>
                  </a:lnTo>
                  <a:lnTo>
                    <a:pt x="24782" y="46105"/>
                  </a:lnTo>
                  <a:lnTo>
                    <a:pt x="22871" y="48835"/>
                  </a:lnTo>
                  <a:lnTo>
                    <a:pt x="20803" y="51607"/>
                  </a:lnTo>
                  <a:lnTo>
                    <a:pt x="18631" y="54407"/>
                  </a:lnTo>
                  <a:lnTo>
                    <a:pt x="17183" y="57227"/>
                  </a:lnTo>
                  <a:lnTo>
                    <a:pt x="16218" y="60059"/>
                  </a:lnTo>
                  <a:lnTo>
                    <a:pt x="15573" y="62899"/>
                  </a:lnTo>
                  <a:lnTo>
                    <a:pt x="14351" y="65746"/>
                  </a:lnTo>
                  <a:lnTo>
                    <a:pt x="12743" y="68596"/>
                  </a:lnTo>
                  <a:lnTo>
                    <a:pt x="8249" y="75462"/>
                  </a:lnTo>
                  <a:lnTo>
                    <a:pt x="7634" y="78942"/>
                  </a:lnTo>
                  <a:lnTo>
                    <a:pt x="7471" y="81204"/>
                  </a:lnTo>
                  <a:lnTo>
                    <a:pt x="6568" y="82711"/>
                  </a:lnTo>
                  <a:lnTo>
                    <a:pt x="5172" y="83716"/>
                  </a:lnTo>
                  <a:lnTo>
                    <a:pt x="3448" y="84386"/>
                  </a:lnTo>
                  <a:lnTo>
                    <a:pt x="2298" y="85785"/>
                  </a:lnTo>
                  <a:lnTo>
                    <a:pt x="1532" y="87670"/>
                  </a:lnTo>
                  <a:lnTo>
                    <a:pt x="2" y="94283"/>
                  </a:lnTo>
                  <a:lnTo>
                    <a:pt x="2" y="94288"/>
                  </a:lnTo>
                  <a:lnTo>
                    <a:pt x="0" y="98846"/>
                  </a:lnTo>
                  <a:lnTo>
                    <a:pt x="794" y="100188"/>
                  </a:lnTo>
                  <a:lnTo>
                    <a:pt x="2116" y="101082"/>
                  </a:lnTo>
                  <a:lnTo>
                    <a:pt x="3792" y="101678"/>
                  </a:lnTo>
                  <a:lnTo>
                    <a:pt x="4909" y="101123"/>
                  </a:lnTo>
                  <a:lnTo>
                    <a:pt x="5653" y="99801"/>
                  </a:lnTo>
                  <a:lnTo>
                    <a:pt x="6848" y="95385"/>
                  </a:lnTo>
                  <a:lnTo>
                    <a:pt x="11245" y="94781"/>
                  </a:lnTo>
                  <a:lnTo>
                    <a:pt x="17697" y="94513"/>
                  </a:lnTo>
                  <a:lnTo>
                    <a:pt x="23211" y="94394"/>
                  </a:lnTo>
                  <a:lnTo>
                    <a:pt x="25792" y="93409"/>
                  </a:lnTo>
                  <a:lnTo>
                    <a:pt x="28308" y="91801"/>
                  </a:lnTo>
                  <a:lnTo>
                    <a:pt x="30777" y="89776"/>
                  </a:lnTo>
                  <a:lnTo>
                    <a:pt x="35639" y="87526"/>
                  </a:lnTo>
                  <a:lnTo>
                    <a:pt x="41239" y="85573"/>
                  </a:lnTo>
                  <a:lnTo>
                    <a:pt x="44955" y="83719"/>
                  </a:lnTo>
                  <a:lnTo>
                    <a:pt x="49020" y="81530"/>
                  </a:lnTo>
                  <a:lnTo>
                    <a:pt x="52523" y="80071"/>
                  </a:lnTo>
                  <a:lnTo>
                    <a:pt x="55652" y="79098"/>
                  </a:lnTo>
                  <a:lnTo>
                    <a:pt x="58533" y="78450"/>
                  </a:lnTo>
                  <a:lnTo>
                    <a:pt x="62040" y="78018"/>
                  </a:lnTo>
                  <a:lnTo>
                    <a:pt x="65967" y="77730"/>
                  </a:lnTo>
                  <a:lnTo>
                    <a:pt x="73768" y="77410"/>
                  </a:lnTo>
                  <a:lnTo>
                    <a:pt x="79881" y="77267"/>
                  </a:lnTo>
                  <a:lnTo>
                    <a:pt x="83417" y="76277"/>
                  </a:lnTo>
                  <a:lnTo>
                    <a:pt x="87361" y="74664"/>
                  </a:lnTo>
                  <a:lnTo>
                    <a:pt x="91577" y="72636"/>
                  </a:lnTo>
                  <a:lnTo>
                    <a:pt x="95183" y="72237"/>
                  </a:lnTo>
                  <a:lnTo>
                    <a:pt x="98380" y="72923"/>
                  </a:lnTo>
                  <a:lnTo>
                    <a:pt x="104049" y="75273"/>
                  </a:lnTo>
                  <a:lnTo>
                    <a:pt x="109214" y="76317"/>
                  </a:lnTo>
                  <a:lnTo>
                    <a:pt x="112497" y="76596"/>
                  </a:lnTo>
                  <a:lnTo>
                    <a:pt x="116273" y="76782"/>
                  </a:lnTo>
                  <a:lnTo>
                    <a:pt x="120377" y="76906"/>
                  </a:lnTo>
                  <a:lnTo>
                    <a:pt x="123908" y="77941"/>
                  </a:lnTo>
                  <a:lnTo>
                    <a:pt x="127055" y="79583"/>
                  </a:lnTo>
                  <a:lnTo>
                    <a:pt x="132669" y="82995"/>
                  </a:lnTo>
                  <a:lnTo>
                    <a:pt x="137809" y="84512"/>
                  </a:lnTo>
                  <a:lnTo>
                    <a:pt x="142740" y="87726"/>
                  </a:lnTo>
                  <a:lnTo>
                    <a:pt x="145166" y="89917"/>
                  </a:lnTo>
                  <a:lnTo>
                    <a:pt x="149978" y="92351"/>
                  </a:lnTo>
                  <a:lnTo>
                    <a:pt x="154763" y="93433"/>
                  </a:lnTo>
                  <a:lnTo>
                    <a:pt x="159535" y="93914"/>
                  </a:lnTo>
                  <a:lnTo>
                    <a:pt x="161125" y="94994"/>
                  </a:lnTo>
                  <a:lnTo>
                    <a:pt x="162185" y="96667"/>
                  </a:lnTo>
                  <a:lnTo>
                    <a:pt x="162892" y="98735"/>
                  </a:lnTo>
                  <a:lnTo>
                    <a:pt x="164157" y="100114"/>
                  </a:lnTo>
                  <a:lnTo>
                    <a:pt x="165794" y="101033"/>
                  </a:lnTo>
                  <a:lnTo>
                    <a:pt x="167680" y="101645"/>
                  </a:lnTo>
                  <a:lnTo>
                    <a:pt x="171890" y="104866"/>
                  </a:lnTo>
                  <a:lnTo>
                    <a:pt x="174124" y="107059"/>
                  </a:lnTo>
                  <a:lnTo>
                    <a:pt x="176408" y="108520"/>
                  </a:lnTo>
                  <a:lnTo>
                    <a:pt x="178724" y="109494"/>
                  </a:lnTo>
                  <a:lnTo>
                    <a:pt x="185737" y="11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InkAnnotation122"/>
            <p:cNvSpPr/>
            <p:nvPr/>
          </p:nvSpPr>
          <p:spPr>
            <a:xfrm>
              <a:off x="6179343" y="4440554"/>
              <a:ext cx="35720" cy="248604"/>
            </a:xfrm>
            <a:custGeom>
              <a:avLst/>
              <a:gdLst/>
              <a:ahLst/>
              <a:cxnLst/>
              <a:rect l="0" t="0" r="0" b="0"/>
              <a:pathLst>
                <a:path w="35720" h="248604">
                  <a:moveTo>
                    <a:pt x="35719" y="0"/>
                  </a:moveTo>
                  <a:lnTo>
                    <a:pt x="35719" y="69894"/>
                  </a:lnTo>
                  <a:lnTo>
                    <a:pt x="34925" y="74219"/>
                  </a:lnTo>
                  <a:lnTo>
                    <a:pt x="33603" y="79007"/>
                  </a:lnTo>
                  <a:lnTo>
                    <a:pt x="31927" y="84104"/>
                  </a:lnTo>
                  <a:lnTo>
                    <a:pt x="30809" y="90360"/>
                  </a:lnTo>
                  <a:lnTo>
                    <a:pt x="30065" y="97387"/>
                  </a:lnTo>
                  <a:lnTo>
                    <a:pt x="29568" y="104930"/>
                  </a:lnTo>
                  <a:lnTo>
                    <a:pt x="29237" y="111864"/>
                  </a:lnTo>
                  <a:lnTo>
                    <a:pt x="28870" y="124647"/>
                  </a:lnTo>
                  <a:lnTo>
                    <a:pt x="27978" y="130723"/>
                  </a:lnTo>
                  <a:lnTo>
                    <a:pt x="26589" y="136679"/>
                  </a:lnTo>
                  <a:lnTo>
                    <a:pt x="18658" y="164476"/>
                  </a:lnTo>
                  <a:lnTo>
                    <a:pt x="17202" y="171564"/>
                  </a:lnTo>
                  <a:lnTo>
                    <a:pt x="16230" y="178193"/>
                  </a:lnTo>
                  <a:lnTo>
                    <a:pt x="15583" y="184518"/>
                  </a:lnTo>
                  <a:lnTo>
                    <a:pt x="15151" y="190640"/>
                  </a:lnTo>
                  <a:lnTo>
                    <a:pt x="14863" y="196626"/>
                  </a:lnTo>
                  <a:lnTo>
                    <a:pt x="14671" y="202522"/>
                  </a:lnTo>
                  <a:lnTo>
                    <a:pt x="13750" y="208357"/>
                  </a:lnTo>
                  <a:lnTo>
                    <a:pt x="12342" y="214152"/>
                  </a:lnTo>
                  <a:lnTo>
                    <a:pt x="10609" y="219921"/>
                  </a:lnTo>
                  <a:lnTo>
                    <a:pt x="9454" y="224720"/>
                  </a:lnTo>
                  <a:lnTo>
                    <a:pt x="8684" y="228871"/>
                  </a:lnTo>
                  <a:lnTo>
                    <a:pt x="8171" y="232591"/>
                  </a:lnTo>
                  <a:lnTo>
                    <a:pt x="7035" y="236023"/>
                  </a:lnTo>
                  <a:lnTo>
                    <a:pt x="5484" y="239264"/>
                  </a:lnTo>
                  <a:lnTo>
                    <a:pt x="0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InkAnnotation123"/>
            <p:cNvSpPr/>
            <p:nvPr/>
          </p:nvSpPr>
          <p:spPr>
            <a:xfrm>
              <a:off x="5522118" y="5366385"/>
              <a:ext cx="121445" cy="1"/>
            </a:xfrm>
            <a:custGeom>
              <a:avLst/>
              <a:gdLst/>
              <a:ahLst/>
              <a:cxnLst/>
              <a:rect l="0" t="0" r="0" b="0"/>
              <a:pathLst>
                <a:path w="121445" h="1">
                  <a:moveTo>
                    <a:pt x="0" y="0"/>
                  </a:move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InkAnnotation124"/>
            <p:cNvSpPr/>
            <p:nvPr/>
          </p:nvSpPr>
          <p:spPr>
            <a:xfrm>
              <a:off x="5850731" y="5160645"/>
              <a:ext cx="7145" cy="17146"/>
            </a:xfrm>
            <a:custGeom>
              <a:avLst/>
              <a:gdLst/>
              <a:ahLst/>
              <a:cxnLst/>
              <a:rect l="0" t="0" r="0" b="0"/>
              <a:pathLst>
                <a:path w="7145" h="17146">
                  <a:moveTo>
                    <a:pt x="7144" y="17145"/>
                  </a:moveTo>
                  <a:lnTo>
                    <a:pt x="3351" y="17145"/>
                  </a:lnTo>
                  <a:lnTo>
                    <a:pt x="2234" y="16192"/>
                  </a:lnTo>
                  <a:lnTo>
                    <a:pt x="1490" y="14605"/>
                  </a:lnTo>
                  <a:lnTo>
                    <a:pt x="294" y="9763"/>
                  </a:lnTo>
                  <a:lnTo>
                    <a:pt x="196" y="8414"/>
                  </a:lnTo>
                  <a:lnTo>
                    <a:pt x="131" y="6562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InkAnnotation125"/>
            <p:cNvSpPr/>
            <p:nvPr/>
          </p:nvSpPr>
          <p:spPr>
            <a:xfrm>
              <a:off x="5843587" y="5058138"/>
              <a:ext cx="221153" cy="308248"/>
            </a:xfrm>
            <a:custGeom>
              <a:avLst/>
              <a:gdLst/>
              <a:ahLst/>
              <a:cxnLst/>
              <a:rect l="0" t="0" r="0" b="0"/>
              <a:pathLst>
                <a:path w="221153" h="308248">
                  <a:moveTo>
                    <a:pt x="0" y="33927"/>
                  </a:moveTo>
                  <a:lnTo>
                    <a:pt x="3793" y="33927"/>
                  </a:lnTo>
                  <a:lnTo>
                    <a:pt x="4910" y="34879"/>
                  </a:lnTo>
                  <a:lnTo>
                    <a:pt x="5654" y="36467"/>
                  </a:lnTo>
                  <a:lnTo>
                    <a:pt x="6151" y="38478"/>
                  </a:lnTo>
                  <a:lnTo>
                    <a:pt x="7276" y="39818"/>
                  </a:lnTo>
                  <a:lnTo>
                    <a:pt x="8820" y="40712"/>
                  </a:lnTo>
                  <a:lnTo>
                    <a:pt x="13208" y="42146"/>
                  </a:lnTo>
                  <a:lnTo>
                    <a:pt x="19777" y="48321"/>
                  </a:lnTo>
                  <a:lnTo>
                    <a:pt x="24136" y="49849"/>
                  </a:lnTo>
                  <a:lnTo>
                    <a:pt x="28719" y="50528"/>
                  </a:lnTo>
                  <a:lnTo>
                    <a:pt x="33401" y="50830"/>
                  </a:lnTo>
                  <a:lnTo>
                    <a:pt x="38129" y="50964"/>
                  </a:lnTo>
                  <a:lnTo>
                    <a:pt x="56183" y="51062"/>
                  </a:lnTo>
                  <a:lnTo>
                    <a:pt x="60474" y="50113"/>
                  </a:lnTo>
                  <a:lnTo>
                    <a:pt x="64922" y="48528"/>
                  </a:lnTo>
                  <a:lnTo>
                    <a:pt x="69475" y="46518"/>
                  </a:lnTo>
                  <a:lnTo>
                    <a:pt x="74098" y="44226"/>
                  </a:lnTo>
                  <a:lnTo>
                    <a:pt x="78767" y="41745"/>
                  </a:lnTo>
                  <a:lnTo>
                    <a:pt x="83468" y="39139"/>
                  </a:lnTo>
                  <a:lnTo>
                    <a:pt x="88189" y="37401"/>
                  </a:lnTo>
                  <a:lnTo>
                    <a:pt x="92924" y="36244"/>
                  </a:lnTo>
                  <a:lnTo>
                    <a:pt x="97668" y="35471"/>
                  </a:lnTo>
                  <a:lnTo>
                    <a:pt x="102419" y="34003"/>
                  </a:lnTo>
                  <a:lnTo>
                    <a:pt x="107173" y="32073"/>
                  </a:lnTo>
                  <a:lnTo>
                    <a:pt x="111930" y="29833"/>
                  </a:lnTo>
                  <a:lnTo>
                    <a:pt x="115894" y="28341"/>
                  </a:lnTo>
                  <a:lnTo>
                    <a:pt x="122417" y="26681"/>
                  </a:lnTo>
                  <a:lnTo>
                    <a:pt x="126855" y="25286"/>
                  </a:lnTo>
                  <a:lnTo>
                    <a:pt x="132195" y="23404"/>
                  </a:lnTo>
                  <a:lnTo>
                    <a:pt x="138137" y="21196"/>
                  </a:lnTo>
                  <a:lnTo>
                    <a:pt x="142891" y="19725"/>
                  </a:lnTo>
                  <a:lnTo>
                    <a:pt x="146855" y="18743"/>
                  </a:lnTo>
                  <a:lnTo>
                    <a:pt x="150290" y="18090"/>
                  </a:lnTo>
                  <a:lnTo>
                    <a:pt x="154169" y="16701"/>
                  </a:lnTo>
                  <a:lnTo>
                    <a:pt x="158341" y="14823"/>
                  </a:lnTo>
                  <a:lnTo>
                    <a:pt x="162711" y="12618"/>
                  </a:lnTo>
                  <a:lnTo>
                    <a:pt x="167211" y="11149"/>
                  </a:lnTo>
                  <a:lnTo>
                    <a:pt x="171799" y="10169"/>
                  </a:lnTo>
                  <a:lnTo>
                    <a:pt x="176445" y="9515"/>
                  </a:lnTo>
                  <a:lnTo>
                    <a:pt x="180336" y="9080"/>
                  </a:lnTo>
                  <a:lnTo>
                    <a:pt x="186777" y="8596"/>
                  </a:lnTo>
                  <a:lnTo>
                    <a:pt x="189605" y="7515"/>
                  </a:lnTo>
                  <a:lnTo>
                    <a:pt x="194864" y="3773"/>
                  </a:lnTo>
                  <a:lnTo>
                    <a:pt x="198496" y="862"/>
                  </a:lnTo>
                  <a:lnTo>
                    <a:pt x="201462" y="181"/>
                  </a:lnTo>
                  <a:lnTo>
                    <a:pt x="203364" y="0"/>
                  </a:lnTo>
                  <a:lnTo>
                    <a:pt x="205426" y="831"/>
                  </a:lnTo>
                  <a:lnTo>
                    <a:pt x="212322" y="6469"/>
                  </a:lnTo>
                  <a:lnTo>
                    <a:pt x="213919" y="7865"/>
                  </a:lnTo>
                  <a:lnTo>
                    <a:pt x="220771" y="8189"/>
                  </a:lnTo>
                  <a:lnTo>
                    <a:pt x="221152" y="8200"/>
                  </a:lnTo>
                  <a:lnTo>
                    <a:pt x="217574" y="12757"/>
                  </a:lnTo>
                  <a:lnTo>
                    <a:pt x="216487" y="15051"/>
                  </a:lnTo>
                  <a:lnTo>
                    <a:pt x="214599" y="23809"/>
                  </a:lnTo>
                  <a:lnTo>
                    <a:pt x="212323" y="29747"/>
                  </a:lnTo>
                  <a:lnTo>
                    <a:pt x="209459" y="37784"/>
                  </a:lnTo>
                  <a:lnTo>
                    <a:pt x="208187" y="44531"/>
                  </a:lnTo>
                  <a:lnTo>
                    <a:pt x="205505" y="50705"/>
                  </a:lnTo>
                  <a:lnTo>
                    <a:pt x="201666" y="57576"/>
                  </a:lnTo>
                  <a:lnTo>
                    <a:pt x="197315" y="66980"/>
                  </a:lnTo>
                  <a:lnTo>
                    <a:pt x="194852" y="74970"/>
                  </a:lnTo>
                  <a:lnTo>
                    <a:pt x="192963" y="82648"/>
                  </a:lnTo>
                  <a:lnTo>
                    <a:pt x="191348" y="87363"/>
                  </a:lnTo>
                  <a:lnTo>
                    <a:pt x="189478" y="92410"/>
                  </a:lnTo>
                  <a:lnTo>
                    <a:pt x="185283" y="103100"/>
                  </a:lnTo>
                  <a:lnTo>
                    <a:pt x="176123" y="125484"/>
                  </a:lnTo>
                  <a:lnTo>
                    <a:pt x="173527" y="134309"/>
                  </a:lnTo>
                  <a:lnTo>
                    <a:pt x="172373" y="142358"/>
                  </a:lnTo>
                  <a:lnTo>
                    <a:pt x="172065" y="147172"/>
                  </a:lnTo>
                  <a:lnTo>
                    <a:pt x="171860" y="152286"/>
                  </a:lnTo>
                  <a:lnTo>
                    <a:pt x="170930" y="156648"/>
                  </a:lnTo>
                  <a:lnTo>
                    <a:pt x="167779" y="164035"/>
                  </a:lnTo>
                  <a:lnTo>
                    <a:pt x="165850" y="173033"/>
                  </a:lnTo>
                  <a:lnTo>
                    <a:pt x="164992" y="182429"/>
                  </a:lnTo>
                  <a:lnTo>
                    <a:pt x="164611" y="189780"/>
                  </a:lnTo>
                  <a:lnTo>
                    <a:pt x="162325" y="198763"/>
                  </a:lnTo>
                  <a:lnTo>
                    <a:pt x="159457" y="208152"/>
                  </a:lnTo>
                  <a:lnTo>
                    <a:pt x="158182" y="215500"/>
                  </a:lnTo>
                  <a:lnTo>
                    <a:pt x="157616" y="224481"/>
                  </a:lnTo>
                  <a:lnTo>
                    <a:pt x="157364" y="233870"/>
                  </a:lnTo>
                  <a:lnTo>
                    <a:pt x="157252" y="241218"/>
                  </a:lnTo>
                  <a:lnTo>
                    <a:pt x="155086" y="250199"/>
                  </a:lnTo>
                  <a:lnTo>
                    <a:pt x="152271" y="259587"/>
                  </a:lnTo>
                  <a:lnTo>
                    <a:pt x="151019" y="266936"/>
                  </a:lnTo>
                  <a:lnTo>
                    <a:pt x="150464" y="275916"/>
                  </a:lnTo>
                  <a:lnTo>
                    <a:pt x="150315" y="280978"/>
                  </a:lnTo>
                  <a:lnTo>
                    <a:pt x="149423" y="285305"/>
                  </a:lnTo>
                  <a:lnTo>
                    <a:pt x="146314" y="292653"/>
                  </a:lnTo>
                  <a:lnTo>
                    <a:pt x="144374" y="294993"/>
                  </a:lnTo>
                  <a:lnTo>
                    <a:pt x="142287" y="296554"/>
                  </a:lnTo>
                  <a:lnTo>
                    <a:pt x="140102" y="297594"/>
                  </a:lnTo>
                  <a:lnTo>
                    <a:pt x="138645" y="299240"/>
                  </a:lnTo>
                  <a:lnTo>
                    <a:pt x="137674" y="301289"/>
                  </a:lnTo>
                  <a:lnTo>
                    <a:pt x="135845" y="307840"/>
                  </a:lnTo>
                  <a:lnTo>
                    <a:pt x="129033" y="308231"/>
                  </a:lnTo>
                  <a:lnTo>
                    <a:pt x="128588" y="3082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InkAnnotation126"/>
            <p:cNvSpPr/>
            <p:nvPr/>
          </p:nvSpPr>
          <p:spPr>
            <a:xfrm>
              <a:off x="5836763" y="5100637"/>
              <a:ext cx="13969" cy="111443"/>
            </a:xfrm>
            <a:custGeom>
              <a:avLst/>
              <a:gdLst/>
              <a:ahLst/>
              <a:cxnLst/>
              <a:rect l="0" t="0" r="0" b="0"/>
              <a:pathLst>
                <a:path w="13969" h="111443">
                  <a:moveTo>
                    <a:pt x="13968" y="0"/>
                  </a:moveTo>
                  <a:lnTo>
                    <a:pt x="13968" y="44563"/>
                  </a:lnTo>
                  <a:lnTo>
                    <a:pt x="13174" y="47806"/>
                  </a:lnTo>
                  <a:lnTo>
                    <a:pt x="11852" y="50921"/>
                  </a:lnTo>
                  <a:lnTo>
                    <a:pt x="10176" y="53950"/>
                  </a:lnTo>
                  <a:lnTo>
                    <a:pt x="9058" y="56921"/>
                  </a:lnTo>
                  <a:lnTo>
                    <a:pt x="8314" y="59855"/>
                  </a:lnTo>
                  <a:lnTo>
                    <a:pt x="7817" y="62764"/>
                  </a:lnTo>
                  <a:lnTo>
                    <a:pt x="6692" y="66608"/>
                  </a:lnTo>
                  <a:lnTo>
                    <a:pt x="5149" y="71075"/>
                  </a:lnTo>
                  <a:lnTo>
                    <a:pt x="3326" y="75959"/>
                  </a:lnTo>
                  <a:lnTo>
                    <a:pt x="2110" y="80166"/>
                  </a:lnTo>
                  <a:lnTo>
                    <a:pt x="1300" y="83924"/>
                  </a:lnTo>
                  <a:lnTo>
                    <a:pt x="761" y="87382"/>
                  </a:lnTo>
                  <a:lnTo>
                    <a:pt x="400" y="90639"/>
                  </a:lnTo>
                  <a:lnTo>
                    <a:pt x="160" y="93764"/>
                  </a:lnTo>
                  <a:lnTo>
                    <a:pt x="0" y="96800"/>
                  </a:lnTo>
                  <a:lnTo>
                    <a:pt x="687" y="99776"/>
                  </a:lnTo>
                  <a:lnTo>
                    <a:pt x="1939" y="102712"/>
                  </a:lnTo>
                  <a:lnTo>
                    <a:pt x="6824" y="1114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InkAnnotation127"/>
            <p:cNvSpPr/>
            <p:nvPr/>
          </p:nvSpPr>
          <p:spPr>
            <a:xfrm>
              <a:off x="5786437" y="5478190"/>
              <a:ext cx="342901" cy="33928"/>
            </a:xfrm>
            <a:custGeom>
              <a:avLst/>
              <a:gdLst/>
              <a:ahLst/>
              <a:cxnLst/>
              <a:rect l="0" t="0" r="0" b="0"/>
              <a:pathLst>
                <a:path w="342901" h="33928">
                  <a:moveTo>
                    <a:pt x="0" y="33927"/>
                  </a:moveTo>
                  <a:lnTo>
                    <a:pt x="16793" y="33927"/>
                  </a:lnTo>
                  <a:lnTo>
                    <a:pt x="19132" y="32975"/>
                  </a:lnTo>
                  <a:lnTo>
                    <a:pt x="21486" y="31388"/>
                  </a:lnTo>
                  <a:lnTo>
                    <a:pt x="23850" y="29376"/>
                  </a:lnTo>
                  <a:lnTo>
                    <a:pt x="26219" y="28035"/>
                  </a:lnTo>
                  <a:lnTo>
                    <a:pt x="28591" y="27142"/>
                  </a:lnTo>
                  <a:lnTo>
                    <a:pt x="34139" y="26149"/>
                  </a:lnTo>
                  <a:lnTo>
                    <a:pt x="41896" y="25708"/>
                  </a:lnTo>
                  <a:lnTo>
                    <a:pt x="46980" y="24638"/>
                  </a:lnTo>
                  <a:lnTo>
                    <a:pt x="52752" y="22972"/>
                  </a:lnTo>
                  <a:lnTo>
                    <a:pt x="58980" y="20908"/>
                  </a:lnTo>
                  <a:lnTo>
                    <a:pt x="64720" y="19533"/>
                  </a:lnTo>
                  <a:lnTo>
                    <a:pt x="70134" y="18616"/>
                  </a:lnTo>
                  <a:lnTo>
                    <a:pt x="80383" y="17597"/>
                  </a:lnTo>
                  <a:lnTo>
                    <a:pt x="90230" y="17144"/>
                  </a:lnTo>
                  <a:lnTo>
                    <a:pt x="95872" y="16071"/>
                  </a:lnTo>
                  <a:lnTo>
                    <a:pt x="102015" y="14403"/>
                  </a:lnTo>
                  <a:lnTo>
                    <a:pt x="108491" y="12339"/>
                  </a:lnTo>
                  <a:lnTo>
                    <a:pt x="115190" y="10962"/>
                  </a:lnTo>
                  <a:lnTo>
                    <a:pt x="122038" y="10045"/>
                  </a:lnTo>
                  <a:lnTo>
                    <a:pt x="128983" y="9433"/>
                  </a:lnTo>
                  <a:lnTo>
                    <a:pt x="135201" y="9025"/>
                  </a:lnTo>
                  <a:lnTo>
                    <a:pt x="146344" y="8572"/>
                  </a:lnTo>
                  <a:lnTo>
                    <a:pt x="152331" y="7498"/>
                  </a:lnTo>
                  <a:lnTo>
                    <a:pt x="158704" y="5831"/>
                  </a:lnTo>
                  <a:lnTo>
                    <a:pt x="165334" y="3766"/>
                  </a:lnTo>
                  <a:lnTo>
                    <a:pt x="172929" y="2390"/>
                  </a:lnTo>
                  <a:lnTo>
                    <a:pt x="181167" y="1472"/>
                  </a:lnTo>
                  <a:lnTo>
                    <a:pt x="189834" y="860"/>
                  </a:lnTo>
                  <a:lnTo>
                    <a:pt x="205815" y="181"/>
                  </a:lnTo>
                  <a:lnTo>
                    <a:pt x="213410" y="0"/>
                  </a:lnTo>
                  <a:lnTo>
                    <a:pt x="220855" y="831"/>
                  </a:lnTo>
                  <a:lnTo>
                    <a:pt x="228198" y="2339"/>
                  </a:lnTo>
                  <a:lnTo>
                    <a:pt x="235476" y="4295"/>
                  </a:lnTo>
                  <a:lnTo>
                    <a:pt x="241915" y="5600"/>
                  </a:lnTo>
                  <a:lnTo>
                    <a:pt x="247796" y="6470"/>
                  </a:lnTo>
                  <a:lnTo>
                    <a:pt x="253304" y="7050"/>
                  </a:lnTo>
                  <a:lnTo>
                    <a:pt x="263657" y="7694"/>
                  </a:lnTo>
                  <a:lnTo>
                    <a:pt x="268639" y="7866"/>
                  </a:lnTo>
                  <a:lnTo>
                    <a:pt x="273549" y="8933"/>
                  </a:lnTo>
                  <a:lnTo>
                    <a:pt x="278410" y="10597"/>
                  </a:lnTo>
                  <a:lnTo>
                    <a:pt x="283238" y="12658"/>
                  </a:lnTo>
                  <a:lnTo>
                    <a:pt x="288044" y="14033"/>
                  </a:lnTo>
                  <a:lnTo>
                    <a:pt x="292836" y="14950"/>
                  </a:lnTo>
                  <a:lnTo>
                    <a:pt x="302393" y="15968"/>
                  </a:lnTo>
                  <a:lnTo>
                    <a:pt x="311933" y="16421"/>
                  </a:lnTo>
                  <a:lnTo>
                    <a:pt x="315905" y="17493"/>
                  </a:lnTo>
                  <a:lnTo>
                    <a:pt x="319347" y="19161"/>
                  </a:lnTo>
                  <a:lnTo>
                    <a:pt x="322436" y="21226"/>
                  </a:lnTo>
                  <a:lnTo>
                    <a:pt x="325289" y="22602"/>
                  </a:lnTo>
                  <a:lnTo>
                    <a:pt x="327984" y="23520"/>
                  </a:lnTo>
                  <a:lnTo>
                    <a:pt x="333096" y="24540"/>
                  </a:lnTo>
                  <a:lnTo>
                    <a:pt x="342900" y="253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InkAnnotation128"/>
            <p:cNvSpPr/>
            <p:nvPr/>
          </p:nvSpPr>
          <p:spPr>
            <a:xfrm>
              <a:off x="5793671" y="5589270"/>
              <a:ext cx="185648" cy="94298"/>
            </a:xfrm>
            <a:custGeom>
              <a:avLst/>
              <a:gdLst/>
              <a:ahLst/>
              <a:cxnLst/>
              <a:rect l="0" t="0" r="0" b="0"/>
              <a:pathLst>
                <a:path w="185648" h="94298">
                  <a:moveTo>
                    <a:pt x="35629" y="0"/>
                  </a:moveTo>
                  <a:lnTo>
                    <a:pt x="28779" y="0"/>
                  </a:lnTo>
                  <a:lnTo>
                    <a:pt x="28616" y="2540"/>
                  </a:lnTo>
                  <a:lnTo>
                    <a:pt x="28493" y="8219"/>
                  </a:lnTo>
                  <a:lnTo>
                    <a:pt x="28486" y="42366"/>
                  </a:lnTo>
                  <a:lnTo>
                    <a:pt x="27691" y="49199"/>
                  </a:lnTo>
                  <a:lnTo>
                    <a:pt x="26369" y="54707"/>
                  </a:lnTo>
                  <a:lnTo>
                    <a:pt x="24693" y="59331"/>
                  </a:lnTo>
                  <a:lnTo>
                    <a:pt x="20714" y="69549"/>
                  </a:lnTo>
                  <a:lnTo>
                    <a:pt x="18542" y="74941"/>
                  </a:lnTo>
                  <a:lnTo>
                    <a:pt x="16299" y="79488"/>
                  </a:lnTo>
                  <a:lnTo>
                    <a:pt x="14011" y="83472"/>
                  </a:lnTo>
                  <a:lnTo>
                    <a:pt x="7460" y="93663"/>
                  </a:lnTo>
                  <a:lnTo>
                    <a:pt x="2224" y="94172"/>
                  </a:lnTo>
                  <a:lnTo>
                    <a:pt x="0" y="94292"/>
                  </a:lnTo>
                  <a:lnTo>
                    <a:pt x="16910" y="94297"/>
                  </a:lnTo>
                  <a:lnTo>
                    <a:pt x="19181" y="93345"/>
                  </a:lnTo>
                  <a:lnTo>
                    <a:pt x="21488" y="91757"/>
                  </a:lnTo>
                  <a:lnTo>
                    <a:pt x="23821" y="89746"/>
                  </a:lnTo>
                  <a:lnTo>
                    <a:pt x="26963" y="87453"/>
                  </a:lnTo>
                  <a:lnTo>
                    <a:pt x="30645" y="84972"/>
                  </a:lnTo>
                  <a:lnTo>
                    <a:pt x="34687" y="82365"/>
                  </a:lnTo>
                  <a:lnTo>
                    <a:pt x="38176" y="80628"/>
                  </a:lnTo>
                  <a:lnTo>
                    <a:pt x="41296" y="79469"/>
                  </a:lnTo>
                  <a:lnTo>
                    <a:pt x="44169" y="78696"/>
                  </a:lnTo>
                  <a:lnTo>
                    <a:pt x="47672" y="78182"/>
                  </a:lnTo>
                  <a:lnTo>
                    <a:pt x="51595" y="77838"/>
                  </a:lnTo>
                  <a:lnTo>
                    <a:pt x="55798" y="77610"/>
                  </a:lnTo>
                  <a:lnTo>
                    <a:pt x="60187" y="76505"/>
                  </a:lnTo>
                  <a:lnTo>
                    <a:pt x="64701" y="74815"/>
                  </a:lnTo>
                  <a:lnTo>
                    <a:pt x="69298" y="72737"/>
                  </a:lnTo>
                  <a:lnTo>
                    <a:pt x="73950" y="71351"/>
                  </a:lnTo>
                  <a:lnTo>
                    <a:pt x="78638" y="70427"/>
                  </a:lnTo>
                  <a:lnTo>
                    <a:pt x="83352" y="69811"/>
                  </a:lnTo>
                  <a:lnTo>
                    <a:pt x="88082" y="69401"/>
                  </a:lnTo>
                  <a:lnTo>
                    <a:pt x="92823" y="69127"/>
                  </a:lnTo>
                  <a:lnTo>
                    <a:pt x="102323" y="68823"/>
                  </a:lnTo>
                  <a:lnTo>
                    <a:pt x="154799" y="68580"/>
                  </a:lnTo>
                  <a:lnTo>
                    <a:pt x="185647" y="685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InkAnnotation129"/>
            <p:cNvSpPr/>
            <p:nvPr/>
          </p:nvSpPr>
          <p:spPr>
            <a:xfrm>
              <a:off x="5936750" y="5537835"/>
              <a:ext cx="21138" cy="325756"/>
            </a:xfrm>
            <a:custGeom>
              <a:avLst/>
              <a:gdLst/>
              <a:ahLst/>
              <a:cxnLst/>
              <a:rect l="0" t="0" r="0" b="0"/>
              <a:pathLst>
                <a:path w="21138" h="325756">
                  <a:moveTo>
                    <a:pt x="21137" y="0"/>
                  </a:moveTo>
                  <a:lnTo>
                    <a:pt x="10495" y="12770"/>
                  </a:lnTo>
                  <a:lnTo>
                    <a:pt x="9280" y="15181"/>
                  </a:lnTo>
                  <a:lnTo>
                    <a:pt x="8470" y="17741"/>
                  </a:lnTo>
                  <a:lnTo>
                    <a:pt x="7930" y="20400"/>
                  </a:lnTo>
                  <a:lnTo>
                    <a:pt x="7329" y="25894"/>
                  </a:lnTo>
                  <a:lnTo>
                    <a:pt x="7170" y="28693"/>
                  </a:lnTo>
                  <a:lnTo>
                    <a:pt x="7856" y="32463"/>
                  </a:lnTo>
                  <a:lnTo>
                    <a:pt x="9108" y="36882"/>
                  </a:lnTo>
                  <a:lnTo>
                    <a:pt x="10737" y="41733"/>
                  </a:lnTo>
                  <a:lnTo>
                    <a:pt x="11028" y="47824"/>
                  </a:lnTo>
                  <a:lnTo>
                    <a:pt x="10429" y="54743"/>
                  </a:lnTo>
                  <a:lnTo>
                    <a:pt x="9236" y="62213"/>
                  </a:lnTo>
                  <a:lnTo>
                    <a:pt x="8440" y="70050"/>
                  </a:lnTo>
                  <a:lnTo>
                    <a:pt x="7910" y="78133"/>
                  </a:lnTo>
                  <a:lnTo>
                    <a:pt x="7556" y="86378"/>
                  </a:lnTo>
                  <a:lnTo>
                    <a:pt x="7163" y="103160"/>
                  </a:lnTo>
                  <a:lnTo>
                    <a:pt x="6867" y="162894"/>
                  </a:lnTo>
                  <a:lnTo>
                    <a:pt x="6068" y="174319"/>
                  </a:lnTo>
                  <a:lnTo>
                    <a:pt x="4741" y="187650"/>
                  </a:lnTo>
                  <a:lnTo>
                    <a:pt x="3062" y="202253"/>
                  </a:lnTo>
                  <a:lnTo>
                    <a:pt x="1944" y="214845"/>
                  </a:lnTo>
                  <a:lnTo>
                    <a:pt x="1198" y="226097"/>
                  </a:lnTo>
                  <a:lnTo>
                    <a:pt x="700" y="236456"/>
                  </a:lnTo>
                  <a:lnTo>
                    <a:pt x="148" y="255587"/>
                  </a:lnTo>
                  <a:lnTo>
                    <a:pt x="0" y="264688"/>
                  </a:lnTo>
                  <a:lnTo>
                    <a:pt x="696" y="272661"/>
                  </a:lnTo>
                  <a:lnTo>
                    <a:pt x="1953" y="279881"/>
                  </a:lnTo>
                  <a:lnTo>
                    <a:pt x="3585" y="286600"/>
                  </a:lnTo>
                  <a:lnTo>
                    <a:pt x="4674" y="292032"/>
                  </a:lnTo>
                  <a:lnTo>
                    <a:pt x="5398" y="296605"/>
                  </a:lnTo>
                  <a:lnTo>
                    <a:pt x="5882" y="300607"/>
                  </a:lnTo>
                  <a:lnTo>
                    <a:pt x="6419" y="307593"/>
                  </a:lnTo>
                  <a:lnTo>
                    <a:pt x="6722" y="316881"/>
                  </a:lnTo>
                  <a:lnTo>
                    <a:pt x="6850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InkAnnotation130"/>
            <p:cNvSpPr/>
            <p:nvPr/>
          </p:nvSpPr>
          <p:spPr>
            <a:xfrm>
              <a:off x="6672262" y="4286250"/>
              <a:ext cx="150020" cy="17146"/>
            </a:xfrm>
            <a:custGeom>
              <a:avLst/>
              <a:gdLst/>
              <a:ahLst/>
              <a:cxnLst/>
              <a:rect l="0" t="0" r="0" b="0"/>
              <a:pathLst>
                <a:path w="150020" h="17146">
                  <a:moveTo>
                    <a:pt x="0" y="0"/>
                  </a:moveTo>
                  <a:lnTo>
                    <a:pt x="10643" y="0"/>
                  </a:lnTo>
                  <a:lnTo>
                    <a:pt x="13445" y="952"/>
                  </a:lnTo>
                  <a:lnTo>
                    <a:pt x="16901" y="2540"/>
                  </a:lnTo>
                  <a:lnTo>
                    <a:pt x="20792" y="4550"/>
                  </a:lnTo>
                  <a:lnTo>
                    <a:pt x="24181" y="5891"/>
                  </a:lnTo>
                  <a:lnTo>
                    <a:pt x="27232" y="6785"/>
                  </a:lnTo>
                  <a:lnTo>
                    <a:pt x="30062" y="7380"/>
                  </a:lnTo>
                  <a:lnTo>
                    <a:pt x="32741" y="7778"/>
                  </a:lnTo>
                  <a:lnTo>
                    <a:pt x="35321" y="8042"/>
                  </a:lnTo>
                  <a:lnTo>
                    <a:pt x="37835" y="8219"/>
                  </a:lnTo>
                  <a:lnTo>
                    <a:pt x="44273" y="9289"/>
                  </a:lnTo>
                  <a:lnTo>
                    <a:pt x="64127" y="13018"/>
                  </a:lnTo>
                  <a:lnTo>
                    <a:pt x="72914" y="14394"/>
                  </a:lnTo>
                  <a:lnTo>
                    <a:pt x="80359" y="15311"/>
                  </a:lnTo>
                  <a:lnTo>
                    <a:pt x="86910" y="15922"/>
                  </a:lnTo>
                  <a:lnTo>
                    <a:pt x="92866" y="16330"/>
                  </a:lnTo>
                  <a:lnTo>
                    <a:pt x="103715" y="16783"/>
                  </a:lnTo>
                  <a:lnTo>
                    <a:pt x="117912" y="17073"/>
                  </a:lnTo>
                  <a:lnTo>
                    <a:pt x="150019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InkAnnotation131"/>
            <p:cNvSpPr/>
            <p:nvPr/>
          </p:nvSpPr>
          <p:spPr>
            <a:xfrm>
              <a:off x="6965156" y="4449232"/>
              <a:ext cx="35717" cy="42759"/>
            </a:xfrm>
            <a:custGeom>
              <a:avLst/>
              <a:gdLst/>
              <a:ahLst/>
              <a:cxnLst/>
              <a:rect l="0" t="0" r="0" b="0"/>
              <a:pathLst>
                <a:path w="35717" h="42759">
                  <a:moveTo>
                    <a:pt x="28575" y="8468"/>
                  </a:moveTo>
                  <a:lnTo>
                    <a:pt x="34726" y="8468"/>
                  </a:lnTo>
                  <a:lnTo>
                    <a:pt x="35057" y="7515"/>
                  </a:lnTo>
                  <a:lnTo>
                    <a:pt x="35277" y="5928"/>
                  </a:lnTo>
                  <a:lnTo>
                    <a:pt x="35711" y="0"/>
                  </a:lnTo>
                  <a:lnTo>
                    <a:pt x="35716" y="4477"/>
                  </a:lnTo>
                  <a:lnTo>
                    <a:pt x="34924" y="5808"/>
                  </a:lnTo>
                  <a:lnTo>
                    <a:pt x="33601" y="6694"/>
                  </a:lnTo>
                  <a:lnTo>
                    <a:pt x="31926" y="7286"/>
                  </a:lnTo>
                  <a:lnTo>
                    <a:pt x="30809" y="8632"/>
                  </a:lnTo>
                  <a:lnTo>
                    <a:pt x="30065" y="10482"/>
                  </a:lnTo>
                  <a:lnTo>
                    <a:pt x="29568" y="12669"/>
                  </a:lnTo>
                  <a:lnTo>
                    <a:pt x="28443" y="15078"/>
                  </a:lnTo>
                  <a:lnTo>
                    <a:pt x="26900" y="17637"/>
                  </a:lnTo>
                  <a:lnTo>
                    <a:pt x="25077" y="20295"/>
                  </a:lnTo>
                  <a:lnTo>
                    <a:pt x="23068" y="23020"/>
                  </a:lnTo>
                  <a:lnTo>
                    <a:pt x="18719" y="28588"/>
                  </a:lnTo>
                  <a:lnTo>
                    <a:pt x="16448" y="30454"/>
                  </a:lnTo>
                  <a:lnTo>
                    <a:pt x="14140" y="31698"/>
                  </a:lnTo>
                  <a:lnTo>
                    <a:pt x="11808" y="32527"/>
                  </a:lnTo>
                  <a:lnTo>
                    <a:pt x="9459" y="33080"/>
                  </a:lnTo>
                  <a:lnTo>
                    <a:pt x="7100" y="33449"/>
                  </a:lnTo>
                  <a:lnTo>
                    <a:pt x="1403" y="34040"/>
                  </a:lnTo>
                  <a:lnTo>
                    <a:pt x="935" y="35041"/>
                  </a:lnTo>
                  <a:lnTo>
                    <a:pt x="623" y="36660"/>
                  </a:lnTo>
                  <a:lnTo>
                    <a:pt x="0" y="427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InkAnnotation132"/>
            <p:cNvSpPr/>
            <p:nvPr/>
          </p:nvSpPr>
          <p:spPr>
            <a:xfrm>
              <a:off x="7072314" y="4123372"/>
              <a:ext cx="178592" cy="265749"/>
            </a:xfrm>
            <a:custGeom>
              <a:avLst/>
              <a:gdLst/>
              <a:ahLst/>
              <a:cxnLst/>
              <a:rect l="0" t="0" r="0" b="0"/>
              <a:pathLst>
                <a:path w="178592" h="265749">
                  <a:moveTo>
                    <a:pt x="21429" y="120015"/>
                  </a:moveTo>
                  <a:lnTo>
                    <a:pt x="21429" y="115465"/>
                  </a:lnTo>
                  <a:lnTo>
                    <a:pt x="20636" y="114124"/>
                  </a:lnTo>
                  <a:lnTo>
                    <a:pt x="19312" y="113230"/>
                  </a:lnTo>
                  <a:lnTo>
                    <a:pt x="17636" y="112634"/>
                  </a:lnTo>
                  <a:lnTo>
                    <a:pt x="16519" y="111285"/>
                  </a:lnTo>
                  <a:lnTo>
                    <a:pt x="15775" y="109432"/>
                  </a:lnTo>
                  <a:lnTo>
                    <a:pt x="15278" y="107245"/>
                  </a:lnTo>
                  <a:lnTo>
                    <a:pt x="14154" y="105787"/>
                  </a:lnTo>
                  <a:lnTo>
                    <a:pt x="12610" y="104814"/>
                  </a:lnTo>
                  <a:lnTo>
                    <a:pt x="10787" y="104166"/>
                  </a:lnTo>
                  <a:lnTo>
                    <a:pt x="9572" y="102782"/>
                  </a:lnTo>
                  <a:lnTo>
                    <a:pt x="8762" y="100906"/>
                  </a:lnTo>
                  <a:lnTo>
                    <a:pt x="7861" y="96282"/>
                  </a:lnTo>
                  <a:lnTo>
                    <a:pt x="7355" y="88324"/>
                  </a:lnTo>
                  <a:lnTo>
                    <a:pt x="7236" y="82753"/>
                  </a:lnTo>
                  <a:lnTo>
                    <a:pt x="7144" y="48928"/>
                  </a:lnTo>
                  <a:lnTo>
                    <a:pt x="6350" y="45001"/>
                  </a:lnTo>
                  <a:lnTo>
                    <a:pt x="5026" y="40478"/>
                  </a:lnTo>
                  <a:lnTo>
                    <a:pt x="3350" y="35558"/>
                  </a:lnTo>
                  <a:lnTo>
                    <a:pt x="1488" y="27551"/>
                  </a:lnTo>
                  <a:lnTo>
                    <a:pt x="660" y="20818"/>
                  </a:lnTo>
                  <a:lnTo>
                    <a:pt x="194" y="12624"/>
                  </a:lnTo>
                  <a:lnTo>
                    <a:pt x="24" y="4555"/>
                  </a:lnTo>
                  <a:lnTo>
                    <a:pt x="0" y="400"/>
                  </a:lnTo>
                  <a:lnTo>
                    <a:pt x="3791" y="119"/>
                  </a:lnTo>
                  <a:lnTo>
                    <a:pt x="12998" y="11"/>
                  </a:lnTo>
                  <a:lnTo>
                    <a:pt x="38124" y="0"/>
                  </a:lnTo>
                  <a:lnTo>
                    <a:pt x="41291" y="953"/>
                  </a:lnTo>
                  <a:lnTo>
                    <a:pt x="44989" y="2540"/>
                  </a:lnTo>
                  <a:lnTo>
                    <a:pt x="49042" y="4551"/>
                  </a:lnTo>
                  <a:lnTo>
                    <a:pt x="55712" y="4939"/>
                  </a:lnTo>
                  <a:lnTo>
                    <a:pt x="64128" y="4245"/>
                  </a:lnTo>
                  <a:lnTo>
                    <a:pt x="73708" y="2830"/>
                  </a:lnTo>
                  <a:lnTo>
                    <a:pt x="81681" y="1887"/>
                  </a:lnTo>
                  <a:lnTo>
                    <a:pt x="88585" y="1258"/>
                  </a:lnTo>
                  <a:lnTo>
                    <a:pt x="99695" y="559"/>
                  </a:lnTo>
                  <a:lnTo>
                    <a:pt x="107278" y="249"/>
                  </a:lnTo>
                  <a:lnTo>
                    <a:pt x="126799" y="33"/>
                  </a:lnTo>
                  <a:lnTo>
                    <a:pt x="173739" y="0"/>
                  </a:lnTo>
                  <a:lnTo>
                    <a:pt x="175356" y="953"/>
                  </a:lnTo>
                  <a:lnTo>
                    <a:pt x="176435" y="2540"/>
                  </a:lnTo>
                  <a:lnTo>
                    <a:pt x="178166" y="7381"/>
                  </a:lnTo>
                  <a:lnTo>
                    <a:pt x="178536" y="15201"/>
                  </a:lnTo>
                  <a:lnTo>
                    <a:pt x="178581" y="21312"/>
                  </a:lnTo>
                  <a:lnTo>
                    <a:pt x="178591" y="58525"/>
                  </a:lnTo>
                  <a:lnTo>
                    <a:pt x="177797" y="62829"/>
                  </a:lnTo>
                  <a:lnTo>
                    <a:pt x="174799" y="70152"/>
                  </a:lnTo>
                  <a:lnTo>
                    <a:pt x="173682" y="74390"/>
                  </a:lnTo>
                  <a:lnTo>
                    <a:pt x="172937" y="79121"/>
                  </a:lnTo>
                  <a:lnTo>
                    <a:pt x="172441" y="84180"/>
                  </a:lnTo>
                  <a:lnTo>
                    <a:pt x="171316" y="89458"/>
                  </a:lnTo>
                  <a:lnTo>
                    <a:pt x="169772" y="94881"/>
                  </a:lnTo>
                  <a:lnTo>
                    <a:pt x="167950" y="100401"/>
                  </a:lnTo>
                  <a:lnTo>
                    <a:pt x="165941" y="105987"/>
                  </a:lnTo>
                  <a:lnTo>
                    <a:pt x="161592" y="117273"/>
                  </a:lnTo>
                  <a:lnTo>
                    <a:pt x="154681" y="134337"/>
                  </a:lnTo>
                  <a:lnTo>
                    <a:pt x="153126" y="140041"/>
                  </a:lnTo>
                  <a:lnTo>
                    <a:pt x="152089" y="145748"/>
                  </a:lnTo>
                  <a:lnTo>
                    <a:pt x="151398" y="151458"/>
                  </a:lnTo>
                  <a:lnTo>
                    <a:pt x="150144" y="156217"/>
                  </a:lnTo>
                  <a:lnTo>
                    <a:pt x="146634" y="164045"/>
                  </a:lnTo>
                  <a:lnTo>
                    <a:pt x="145381" y="168418"/>
                  </a:lnTo>
                  <a:lnTo>
                    <a:pt x="144544" y="173239"/>
                  </a:lnTo>
                  <a:lnTo>
                    <a:pt x="143988" y="178358"/>
                  </a:lnTo>
                  <a:lnTo>
                    <a:pt x="143368" y="186585"/>
                  </a:lnTo>
                  <a:lnTo>
                    <a:pt x="143093" y="194369"/>
                  </a:lnTo>
                  <a:lnTo>
                    <a:pt x="142971" y="204179"/>
                  </a:lnTo>
                  <a:lnTo>
                    <a:pt x="142144" y="208509"/>
                  </a:lnTo>
                  <a:lnTo>
                    <a:pt x="137983" y="219155"/>
                  </a:lnTo>
                  <a:lnTo>
                    <a:pt x="136731" y="225355"/>
                  </a:lnTo>
                  <a:lnTo>
                    <a:pt x="136174" y="231285"/>
                  </a:lnTo>
                  <a:lnTo>
                    <a:pt x="135927" y="237096"/>
                  </a:lnTo>
                  <a:lnTo>
                    <a:pt x="135755" y="246899"/>
                  </a:lnTo>
                  <a:lnTo>
                    <a:pt x="135729" y="2657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InkAnnotation133"/>
            <p:cNvSpPr/>
            <p:nvPr/>
          </p:nvSpPr>
          <p:spPr>
            <a:xfrm>
              <a:off x="7308056" y="4089082"/>
              <a:ext cx="221125" cy="342503"/>
            </a:xfrm>
            <a:custGeom>
              <a:avLst/>
              <a:gdLst/>
              <a:ahLst/>
              <a:cxnLst/>
              <a:rect l="0" t="0" r="0" b="0"/>
              <a:pathLst>
                <a:path w="221125" h="342503">
                  <a:moveTo>
                    <a:pt x="178594" y="0"/>
                  </a:moveTo>
                  <a:lnTo>
                    <a:pt x="172443" y="0"/>
                  </a:lnTo>
                  <a:lnTo>
                    <a:pt x="165942" y="5891"/>
                  </a:lnTo>
                  <a:lnTo>
                    <a:pt x="159323" y="8731"/>
                  </a:lnTo>
                  <a:lnTo>
                    <a:pt x="154683" y="12770"/>
                  </a:lnTo>
                  <a:lnTo>
                    <a:pt x="151540" y="14229"/>
                  </a:lnTo>
                  <a:lnTo>
                    <a:pt x="147858" y="15201"/>
                  </a:lnTo>
                  <a:lnTo>
                    <a:pt x="143816" y="15849"/>
                  </a:lnTo>
                  <a:lnTo>
                    <a:pt x="137207" y="19109"/>
                  </a:lnTo>
                  <a:lnTo>
                    <a:pt x="131624" y="22780"/>
                  </a:lnTo>
                  <a:lnTo>
                    <a:pt x="126497" y="24412"/>
                  </a:lnTo>
                  <a:lnTo>
                    <a:pt x="123226" y="24847"/>
                  </a:lnTo>
                  <a:lnTo>
                    <a:pt x="119457" y="25138"/>
                  </a:lnTo>
                  <a:lnTo>
                    <a:pt x="111829" y="25460"/>
                  </a:lnTo>
                  <a:lnTo>
                    <a:pt x="103072" y="25642"/>
                  </a:lnTo>
                  <a:lnTo>
                    <a:pt x="67761" y="25718"/>
                  </a:lnTo>
                  <a:lnTo>
                    <a:pt x="66605" y="26670"/>
                  </a:lnTo>
                  <a:lnTo>
                    <a:pt x="65834" y="28258"/>
                  </a:lnTo>
                  <a:lnTo>
                    <a:pt x="64384" y="33937"/>
                  </a:lnTo>
                  <a:lnTo>
                    <a:pt x="64306" y="43569"/>
                  </a:lnTo>
                  <a:lnTo>
                    <a:pt x="64296" y="54432"/>
                  </a:lnTo>
                  <a:lnTo>
                    <a:pt x="63501" y="57243"/>
                  </a:lnTo>
                  <a:lnTo>
                    <a:pt x="59384" y="65750"/>
                  </a:lnTo>
                  <a:lnTo>
                    <a:pt x="58143" y="71450"/>
                  </a:lnTo>
                  <a:lnTo>
                    <a:pt x="57444" y="80014"/>
                  </a:lnTo>
                  <a:lnTo>
                    <a:pt x="57281" y="88267"/>
                  </a:lnTo>
                  <a:lnTo>
                    <a:pt x="57176" y="104536"/>
                  </a:lnTo>
                  <a:lnTo>
                    <a:pt x="56374" y="107791"/>
                  </a:lnTo>
                  <a:lnTo>
                    <a:pt x="52245" y="116922"/>
                  </a:lnTo>
                  <a:lnTo>
                    <a:pt x="51001" y="122768"/>
                  </a:lnTo>
                  <a:lnTo>
                    <a:pt x="50203" y="133330"/>
                  </a:lnTo>
                  <a:lnTo>
                    <a:pt x="50018" y="143721"/>
                  </a:lnTo>
                  <a:lnTo>
                    <a:pt x="50007" y="153079"/>
                  </a:lnTo>
                  <a:lnTo>
                    <a:pt x="50801" y="152535"/>
                  </a:lnTo>
                  <a:lnTo>
                    <a:pt x="53799" y="149391"/>
                  </a:lnTo>
                  <a:lnTo>
                    <a:pt x="55709" y="148172"/>
                  </a:lnTo>
                  <a:lnTo>
                    <a:pt x="62191" y="145503"/>
                  </a:lnTo>
                  <a:lnTo>
                    <a:pt x="66799" y="141503"/>
                  </a:lnTo>
                  <a:lnTo>
                    <a:pt x="71492" y="139090"/>
                  </a:lnTo>
                  <a:lnTo>
                    <a:pt x="73855" y="138447"/>
                  </a:lnTo>
                  <a:lnTo>
                    <a:pt x="75430" y="137065"/>
                  </a:lnTo>
                  <a:lnTo>
                    <a:pt x="76481" y="135192"/>
                  </a:lnTo>
                  <a:lnTo>
                    <a:pt x="77180" y="132990"/>
                  </a:lnTo>
                  <a:lnTo>
                    <a:pt x="79235" y="131523"/>
                  </a:lnTo>
                  <a:lnTo>
                    <a:pt x="85751" y="129892"/>
                  </a:lnTo>
                  <a:lnTo>
                    <a:pt x="91822" y="129167"/>
                  </a:lnTo>
                  <a:lnTo>
                    <a:pt x="94552" y="128974"/>
                  </a:lnTo>
                  <a:lnTo>
                    <a:pt x="97166" y="127893"/>
                  </a:lnTo>
                  <a:lnTo>
                    <a:pt x="102187" y="124151"/>
                  </a:lnTo>
                  <a:lnTo>
                    <a:pt x="105431" y="122772"/>
                  </a:lnTo>
                  <a:lnTo>
                    <a:pt x="109181" y="121853"/>
                  </a:lnTo>
                  <a:lnTo>
                    <a:pt x="113268" y="121241"/>
                  </a:lnTo>
                  <a:lnTo>
                    <a:pt x="117581" y="120832"/>
                  </a:lnTo>
                  <a:lnTo>
                    <a:pt x="122043" y="120560"/>
                  </a:lnTo>
                  <a:lnTo>
                    <a:pt x="133792" y="120176"/>
                  </a:lnTo>
                  <a:lnTo>
                    <a:pt x="148666" y="120047"/>
                  </a:lnTo>
                  <a:lnTo>
                    <a:pt x="152292" y="120989"/>
                  </a:lnTo>
                  <a:lnTo>
                    <a:pt x="158437" y="124575"/>
                  </a:lnTo>
                  <a:lnTo>
                    <a:pt x="161981" y="125913"/>
                  </a:lnTo>
                  <a:lnTo>
                    <a:pt x="165931" y="126804"/>
                  </a:lnTo>
                  <a:lnTo>
                    <a:pt x="170151" y="127399"/>
                  </a:lnTo>
                  <a:lnTo>
                    <a:pt x="173760" y="128748"/>
                  </a:lnTo>
                  <a:lnTo>
                    <a:pt x="179884" y="132786"/>
                  </a:lnTo>
                  <a:lnTo>
                    <a:pt x="185252" y="135216"/>
                  </a:lnTo>
                  <a:lnTo>
                    <a:pt x="187795" y="135864"/>
                  </a:lnTo>
                  <a:lnTo>
                    <a:pt x="192738" y="139124"/>
                  </a:lnTo>
                  <a:lnTo>
                    <a:pt x="195166" y="141327"/>
                  </a:lnTo>
                  <a:lnTo>
                    <a:pt x="199981" y="143775"/>
                  </a:lnTo>
                  <a:lnTo>
                    <a:pt x="202377" y="144427"/>
                  </a:lnTo>
                  <a:lnTo>
                    <a:pt x="207156" y="147693"/>
                  </a:lnTo>
                  <a:lnTo>
                    <a:pt x="209541" y="149897"/>
                  </a:lnTo>
                  <a:lnTo>
                    <a:pt x="211132" y="153271"/>
                  </a:lnTo>
                  <a:lnTo>
                    <a:pt x="212898" y="162101"/>
                  </a:lnTo>
                  <a:lnTo>
                    <a:pt x="215801" y="169835"/>
                  </a:lnTo>
                  <a:lnTo>
                    <a:pt x="217686" y="173231"/>
                  </a:lnTo>
                  <a:lnTo>
                    <a:pt x="219780" y="179544"/>
                  </a:lnTo>
                  <a:lnTo>
                    <a:pt x="220959" y="188453"/>
                  </a:lnTo>
                  <a:lnTo>
                    <a:pt x="221124" y="191358"/>
                  </a:lnTo>
                  <a:lnTo>
                    <a:pt x="219192" y="199666"/>
                  </a:lnTo>
                  <a:lnTo>
                    <a:pt x="216480" y="209708"/>
                  </a:lnTo>
                  <a:lnTo>
                    <a:pt x="215758" y="215053"/>
                  </a:lnTo>
                  <a:lnTo>
                    <a:pt x="215276" y="220521"/>
                  </a:lnTo>
                  <a:lnTo>
                    <a:pt x="213367" y="226072"/>
                  </a:lnTo>
                  <a:lnTo>
                    <a:pt x="210507" y="231677"/>
                  </a:lnTo>
                  <a:lnTo>
                    <a:pt x="203890" y="242033"/>
                  </a:lnTo>
                  <a:lnTo>
                    <a:pt x="198303" y="249810"/>
                  </a:lnTo>
                  <a:lnTo>
                    <a:pt x="191057" y="258982"/>
                  </a:lnTo>
                  <a:lnTo>
                    <a:pt x="159437" y="297286"/>
                  </a:lnTo>
                  <a:lnTo>
                    <a:pt x="154710" y="302013"/>
                  </a:lnTo>
                  <a:lnTo>
                    <a:pt x="149971" y="306117"/>
                  </a:lnTo>
                  <a:lnTo>
                    <a:pt x="145225" y="309806"/>
                  </a:lnTo>
                  <a:lnTo>
                    <a:pt x="140472" y="313217"/>
                  </a:lnTo>
                  <a:lnTo>
                    <a:pt x="135717" y="316444"/>
                  </a:lnTo>
                  <a:lnTo>
                    <a:pt x="126199" y="322569"/>
                  </a:lnTo>
                  <a:lnTo>
                    <a:pt x="116679" y="328467"/>
                  </a:lnTo>
                  <a:lnTo>
                    <a:pt x="111916" y="330421"/>
                  </a:lnTo>
                  <a:lnTo>
                    <a:pt x="107155" y="331723"/>
                  </a:lnTo>
                  <a:lnTo>
                    <a:pt x="102393" y="332591"/>
                  </a:lnTo>
                  <a:lnTo>
                    <a:pt x="97630" y="334123"/>
                  </a:lnTo>
                  <a:lnTo>
                    <a:pt x="92869" y="336096"/>
                  </a:lnTo>
                  <a:lnTo>
                    <a:pt x="88106" y="338364"/>
                  </a:lnTo>
                  <a:lnTo>
                    <a:pt x="84137" y="339876"/>
                  </a:lnTo>
                  <a:lnTo>
                    <a:pt x="77611" y="341556"/>
                  </a:lnTo>
                  <a:lnTo>
                    <a:pt x="73965" y="342004"/>
                  </a:lnTo>
                  <a:lnTo>
                    <a:pt x="69947" y="342303"/>
                  </a:lnTo>
                  <a:lnTo>
                    <a:pt x="65682" y="342502"/>
                  </a:lnTo>
                  <a:lnTo>
                    <a:pt x="62044" y="341682"/>
                  </a:lnTo>
                  <a:lnTo>
                    <a:pt x="55886" y="338231"/>
                  </a:lnTo>
                  <a:lnTo>
                    <a:pt x="52338" y="336930"/>
                  </a:lnTo>
                  <a:lnTo>
                    <a:pt x="48386" y="336063"/>
                  </a:lnTo>
                  <a:lnTo>
                    <a:pt x="44163" y="335484"/>
                  </a:lnTo>
                  <a:lnTo>
                    <a:pt x="37356" y="334842"/>
                  </a:lnTo>
                  <a:lnTo>
                    <a:pt x="31684" y="334556"/>
                  </a:lnTo>
                  <a:lnTo>
                    <a:pt x="24028" y="334395"/>
                  </a:lnTo>
                  <a:lnTo>
                    <a:pt x="11935" y="334337"/>
                  </a:lnTo>
                  <a:lnTo>
                    <a:pt x="10338" y="333381"/>
                  </a:lnTo>
                  <a:lnTo>
                    <a:pt x="9273" y="331791"/>
                  </a:lnTo>
                  <a:lnTo>
                    <a:pt x="8563" y="329779"/>
                  </a:lnTo>
                  <a:lnTo>
                    <a:pt x="7296" y="328438"/>
                  </a:lnTo>
                  <a:lnTo>
                    <a:pt x="5658" y="327544"/>
                  </a:lnTo>
                  <a:lnTo>
                    <a:pt x="0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InkAnnotation134"/>
            <p:cNvSpPr/>
            <p:nvPr/>
          </p:nvSpPr>
          <p:spPr>
            <a:xfrm>
              <a:off x="6257925" y="5323522"/>
              <a:ext cx="164307" cy="34291"/>
            </a:xfrm>
            <a:custGeom>
              <a:avLst/>
              <a:gdLst/>
              <a:ahLst/>
              <a:cxnLst/>
              <a:rect l="0" t="0" r="0" b="0"/>
              <a:pathLst>
                <a:path w="164307" h="34291">
                  <a:moveTo>
                    <a:pt x="0" y="34290"/>
                  </a:moveTo>
                  <a:lnTo>
                    <a:pt x="6150" y="34290"/>
                  </a:lnTo>
                  <a:lnTo>
                    <a:pt x="6481" y="33338"/>
                  </a:lnTo>
                  <a:lnTo>
                    <a:pt x="6702" y="31751"/>
                  </a:lnTo>
                  <a:lnTo>
                    <a:pt x="6849" y="29740"/>
                  </a:lnTo>
                  <a:lnTo>
                    <a:pt x="7741" y="28399"/>
                  </a:lnTo>
                  <a:lnTo>
                    <a:pt x="9129" y="27505"/>
                  </a:lnTo>
                  <a:lnTo>
                    <a:pt x="12789" y="26512"/>
                  </a:lnTo>
                  <a:lnTo>
                    <a:pt x="17060" y="26071"/>
                  </a:lnTo>
                  <a:lnTo>
                    <a:pt x="21362" y="25788"/>
                  </a:lnTo>
                  <a:lnTo>
                    <a:pt x="41982" y="25720"/>
                  </a:lnTo>
                  <a:lnTo>
                    <a:pt x="45450" y="24767"/>
                  </a:lnTo>
                  <a:lnTo>
                    <a:pt x="48556" y="23179"/>
                  </a:lnTo>
                  <a:lnTo>
                    <a:pt x="51420" y="21168"/>
                  </a:lnTo>
                  <a:lnTo>
                    <a:pt x="54124" y="19827"/>
                  </a:lnTo>
                  <a:lnTo>
                    <a:pt x="56720" y="18933"/>
                  </a:lnTo>
                  <a:lnTo>
                    <a:pt x="59245" y="18337"/>
                  </a:lnTo>
                  <a:lnTo>
                    <a:pt x="62515" y="17940"/>
                  </a:lnTo>
                  <a:lnTo>
                    <a:pt x="66283" y="17675"/>
                  </a:lnTo>
                  <a:lnTo>
                    <a:pt x="74703" y="17381"/>
                  </a:lnTo>
                  <a:lnTo>
                    <a:pt x="83736" y="17250"/>
                  </a:lnTo>
                  <a:lnTo>
                    <a:pt x="87574" y="16262"/>
                  </a:lnTo>
                  <a:lnTo>
                    <a:pt x="90927" y="14652"/>
                  </a:lnTo>
                  <a:lnTo>
                    <a:pt x="93955" y="12625"/>
                  </a:lnTo>
                  <a:lnTo>
                    <a:pt x="96767" y="11275"/>
                  </a:lnTo>
                  <a:lnTo>
                    <a:pt x="99437" y="10374"/>
                  </a:lnTo>
                  <a:lnTo>
                    <a:pt x="102010" y="9774"/>
                  </a:lnTo>
                  <a:lnTo>
                    <a:pt x="105312" y="9373"/>
                  </a:lnTo>
                  <a:lnTo>
                    <a:pt x="109102" y="9106"/>
                  </a:lnTo>
                  <a:lnTo>
                    <a:pt x="116752" y="8810"/>
                  </a:lnTo>
                  <a:lnTo>
                    <a:pt x="128131" y="8620"/>
                  </a:lnTo>
                  <a:lnTo>
                    <a:pt x="130664" y="8604"/>
                  </a:lnTo>
                  <a:lnTo>
                    <a:pt x="135528" y="7641"/>
                  </a:lnTo>
                  <a:lnTo>
                    <a:pt x="141946" y="6047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InkAnnotation135"/>
            <p:cNvSpPr/>
            <p:nvPr/>
          </p:nvSpPr>
          <p:spPr>
            <a:xfrm>
              <a:off x="6572250" y="5109210"/>
              <a:ext cx="35719" cy="411481"/>
            </a:xfrm>
            <a:custGeom>
              <a:avLst/>
              <a:gdLst/>
              <a:ahLst/>
              <a:cxnLst/>
              <a:rect l="0" t="0" r="0" b="0"/>
              <a:pathLst>
                <a:path w="35719" h="411481">
                  <a:moveTo>
                    <a:pt x="35718" y="0"/>
                  </a:moveTo>
                  <a:lnTo>
                    <a:pt x="35718" y="137313"/>
                  </a:lnTo>
                  <a:lnTo>
                    <a:pt x="34925" y="146787"/>
                  </a:lnTo>
                  <a:lnTo>
                    <a:pt x="33602" y="156913"/>
                  </a:lnTo>
                  <a:lnTo>
                    <a:pt x="31925" y="167473"/>
                  </a:lnTo>
                  <a:lnTo>
                    <a:pt x="30808" y="177371"/>
                  </a:lnTo>
                  <a:lnTo>
                    <a:pt x="30064" y="186827"/>
                  </a:lnTo>
                  <a:lnTo>
                    <a:pt x="29567" y="195989"/>
                  </a:lnTo>
                  <a:lnTo>
                    <a:pt x="28443" y="205907"/>
                  </a:lnTo>
                  <a:lnTo>
                    <a:pt x="26899" y="216329"/>
                  </a:lnTo>
                  <a:lnTo>
                    <a:pt x="25077" y="227086"/>
                  </a:lnTo>
                  <a:lnTo>
                    <a:pt x="23861" y="237116"/>
                  </a:lnTo>
                  <a:lnTo>
                    <a:pt x="23051" y="246659"/>
                  </a:lnTo>
                  <a:lnTo>
                    <a:pt x="22511" y="255880"/>
                  </a:lnTo>
                  <a:lnTo>
                    <a:pt x="22151" y="264884"/>
                  </a:lnTo>
                  <a:lnTo>
                    <a:pt x="21751" y="282508"/>
                  </a:lnTo>
                  <a:lnTo>
                    <a:pt x="20850" y="291209"/>
                  </a:lnTo>
                  <a:lnTo>
                    <a:pt x="19456" y="299867"/>
                  </a:lnTo>
                  <a:lnTo>
                    <a:pt x="17733" y="308496"/>
                  </a:lnTo>
                  <a:lnTo>
                    <a:pt x="15791" y="316154"/>
                  </a:lnTo>
                  <a:lnTo>
                    <a:pt x="13703" y="323164"/>
                  </a:lnTo>
                  <a:lnTo>
                    <a:pt x="11516" y="329743"/>
                  </a:lnTo>
                  <a:lnTo>
                    <a:pt x="10058" y="336986"/>
                  </a:lnTo>
                  <a:lnTo>
                    <a:pt x="9087" y="344672"/>
                  </a:lnTo>
                  <a:lnTo>
                    <a:pt x="8439" y="352654"/>
                  </a:lnTo>
                  <a:lnTo>
                    <a:pt x="8007" y="359880"/>
                  </a:lnTo>
                  <a:lnTo>
                    <a:pt x="7719" y="366602"/>
                  </a:lnTo>
                  <a:lnTo>
                    <a:pt x="7528" y="372989"/>
                  </a:lnTo>
                  <a:lnTo>
                    <a:pt x="6605" y="378200"/>
                  </a:lnTo>
                  <a:lnTo>
                    <a:pt x="5198" y="382626"/>
                  </a:lnTo>
                  <a:lnTo>
                    <a:pt x="3465" y="386528"/>
                  </a:lnTo>
                  <a:lnTo>
                    <a:pt x="2310" y="390083"/>
                  </a:lnTo>
                  <a:lnTo>
                    <a:pt x="1540" y="393406"/>
                  </a:lnTo>
                  <a:lnTo>
                    <a:pt x="304" y="401030"/>
                  </a:lnTo>
                  <a:lnTo>
                    <a:pt x="0" y="4114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InkAnnotation136"/>
            <p:cNvSpPr/>
            <p:nvPr/>
          </p:nvSpPr>
          <p:spPr>
            <a:xfrm>
              <a:off x="6729412" y="5434965"/>
              <a:ext cx="7145" cy="34291"/>
            </a:xfrm>
            <a:custGeom>
              <a:avLst/>
              <a:gdLst/>
              <a:ahLst/>
              <a:cxnLst/>
              <a:rect l="0" t="0" r="0" b="0"/>
              <a:pathLst>
                <a:path w="7145" h="34291">
                  <a:moveTo>
                    <a:pt x="7144" y="34290"/>
                  </a:moveTo>
                  <a:lnTo>
                    <a:pt x="26" y="3429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InkAnnotation137"/>
            <p:cNvSpPr/>
            <p:nvPr/>
          </p:nvSpPr>
          <p:spPr>
            <a:xfrm>
              <a:off x="6807993" y="5134928"/>
              <a:ext cx="199936" cy="325755"/>
            </a:xfrm>
            <a:custGeom>
              <a:avLst/>
              <a:gdLst/>
              <a:ahLst/>
              <a:cxnLst/>
              <a:rect l="0" t="0" r="0" b="0"/>
              <a:pathLst>
                <a:path w="199936" h="325755">
                  <a:moveTo>
                    <a:pt x="0" y="25717"/>
                  </a:moveTo>
                  <a:lnTo>
                    <a:pt x="56163" y="25717"/>
                  </a:lnTo>
                  <a:lnTo>
                    <a:pt x="60461" y="24764"/>
                  </a:lnTo>
                  <a:lnTo>
                    <a:pt x="64913" y="23177"/>
                  </a:lnTo>
                  <a:lnTo>
                    <a:pt x="69470" y="21166"/>
                  </a:lnTo>
                  <a:lnTo>
                    <a:pt x="73300" y="19825"/>
                  </a:lnTo>
                  <a:lnTo>
                    <a:pt x="76649" y="18931"/>
                  </a:lnTo>
                  <a:lnTo>
                    <a:pt x="79674" y="18335"/>
                  </a:lnTo>
                  <a:lnTo>
                    <a:pt x="83279" y="17938"/>
                  </a:lnTo>
                  <a:lnTo>
                    <a:pt x="87269" y="17674"/>
                  </a:lnTo>
                  <a:lnTo>
                    <a:pt x="91517" y="17497"/>
                  </a:lnTo>
                  <a:lnTo>
                    <a:pt x="95936" y="16427"/>
                  </a:lnTo>
                  <a:lnTo>
                    <a:pt x="100471" y="14761"/>
                  </a:lnTo>
                  <a:lnTo>
                    <a:pt x="105081" y="12698"/>
                  </a:lnTo>
                  <a:lnTo>
                    <a:pt x="108947" y="11322"/>
                  </a:lnTo>
                  <a:lnTo>
                    <a:pt x="112319" y="10405"/>
                  </a:lnTo>
                  <a:lnTo>
                    <a:pt x="115361" y="9794"/>
                  </a:lnTo>
                  <a:lnTo>
                    <a:pt x="118977" y="9387"/>
                  </a:lnTo>
                  <a:lnTo>
                    <a:pt x="122974" y="9115"/>
                  </a:lnTo>
                  <a:lnTo>
                    <a:pt x="127227" y="8933"/>
                  </a:lnTo>
                  <a:lnTo>
                    <a:pt x="130855" y="7860"/>
                  </a:lnTo>
                  <a:lnTo>
                    <a:pt x="137004" y="4128"/>
                  </a:lnTo>
                  <a:lnTo>
                    <a:pt x="140549" y="2752"/>
                  </a:lnTo>
                  <a:lnTo>
                    <a:pt x="144499" y="1834"/>
                  </a:lnTo>
                  <a:lnTo>
                    <a:pt x="154661" y="362"/>
                  </a:lnTo>
                  <a:lnTo>
                    <a:pt x="160284" y="160"/>
                  </a:lnTo>
                  <a:lnTo>
                    <a:pt x="192457" y="0"/>
                  </a:lnTo>
                  <a:lnTo>
                    <a:pt x="196548" y="4550"/>
                  </a:lnTo>
                  <a:lnTo>
                    <a:pt x="197708" y="6843"/>
                  </a:lnTo>
                  <a:lnTo>
                    <a:pt x="198995" y="11931"/>
                  </a:lnTo>
                  <a:lnTo>
                    <a:pt x="199721" y="20150"/>
                  </a:lnTo>
                  <a:lnTo>
                    <a:pt x="199935" y="28618"/>
                  </a:lnTo>
                  <a:lnTo>
                    <a:pt x="199171" y="31461"/>
                  </a:lnTo>
                  <a:lnTo>
                    <a:pt x="196207" y="37159"/>
                  </a:lnTo>
                  <a:lnTo>
                    <a:pt x="194360" y="45408"/>
                  </a:lnTo>
                  <a:lnTo>
                    <a:pt x="192745" y="55423"/>
                  </a:lnTo>
                  <a:lnTo>
                    <a:pt x="191203" y="60761"/>
                  </a:lnTo>
                  <a:lnTo>
                    <a:pt x="189382" y="66225"/>
                  </a:lnTo>
                  <a:lnTo>
                    <a:pt x="185786" y="75582"/>
                  </a:lnTo>
                  <a:lnTo>
                    <a:pt x="163814" y="129580"/>
                  </a:lnTo>
                  <a:lnTo>
                    <a:pt x="161597" y="136869"/>
                  </a:lnTo>
                  <a:lnTo>
                    <a:pt x="160119" y="143633"/>
                  </a:lnTo>
                  <a:lnTo>
                    <a:pt x="159133" y="150047"/>
                  </a:lnTo>
                  <a:lnTo>
                    <a:pt x="156889" y="156228"/>
                  </a:lnTo>
                  <a:lnTo>
                    <a:pt x="153806" y="162255"/>
                  </a:lnTo>
                  <a:lnTo>
                    <a:pt x="150162" y="168177"/>
                  </a:lnTo>
                  <a:lnTo>
                    <a:pt x="147734" y="174030"/>
                  </a:lnTo>
                  <a:lnTo>
                    <a:pt x="146115" y="179837"/>
                  </a:lnTo>
                  <a:lnTo>
                    <a:pt x="145035" y="185614"/>
                  </a:lnTo>
                  <a:lnTo>
                    <a:pt x="143521" y="191370"/>
                  </a:lnTo>
                  <a:lnTo>
                    <a:pt x="141718" y="197112"/>
                  </a:lnTo>
                  <a:lnTo>
                    <a:pt x="139723" y="202845"/>
                  </a:lnTo>
                  <a:lnTo>
                    <a:pt x="137599" y="208572"/>
                  </a:lnTo>
                  <a:lnTo>
                    <a:pt x="133122" y="220016"/>
                  </a:lnTo>
                  <a:lnTo>
                    <a:pt x="131611" y="225735"/>
                  </a:lnTo>
                  <a:lnTo>
                    <a:pt x="130603" y="231452"/>
                  </a:lnTo>
                  <a:lnTo>
                    <a:pt x="129932" y="237169"/>
                  </a:lnTo>
                  <a:lnTo>
                    <a:pt x="127068" y="246060"/>
                  </a:lnTo>
                  <a:lnTo>
                    <a:pt x="123944" y="253187"/>
                  </a:lnTo>
                  <a:lnTo>
                    <a:pt x="122556" y="259529"/>
                  </a:lnTo>
                  <a:lnTo>
                    <a:pt x="119822" y="268063"/>
                  </a:lnTo>
                  <a:lnTo>
                    <a:pt x="116754" y="277254"/>
                  </a:lnTo>
                  <a:lnTo>
                    <a:pt x="115391" y="284514"/>
                  </a:lnTo>
                  <a:lnTo>
                    <a:pt x="114623" y="293956"/>
                  </a:lnTo>
                  <a:lnTo>
                    <a:pt x="113722" y="296935"/>
                  </a:lnTo>
                  <a:lnTo>
                    <a:pt x="109455" y="305679"/>
                  </a:lnTo>
                  <a:lnTo>
                    <a:pt x="107460" y="315479"/>
                  </a:lnTo>
                  <a:lnTo>
                    <a:pt x="107246" y="316677"/>
                  </a:lnTo>
                  <a:lnTo>
                    <a:pt x="107157" y="3257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InkAnnotation138"/>
            <p:cNvSpPr/>
            <p:nvPr/>
          </p:nvSpPr>
          <p:spPr>
            <a:xfrm>
              <a:off x="7100887" y="5092065"/>
              <a:ext cx="207159" cy="360046"/>
            </a:xfrm>
            <a:custGeom>
              <a:avLst/>
              <a:gdLst/>
              <a:ahLst/>
              <a:cxnLst/>
              <a:rect l="0" t="0" r="0" b="0"/>
              <a:pathLst>
                <a:path w="207159" h="360046">
                  <a:moveTo>
                    <a:pt x="192881" y="0"/>
                  </a:moveTo>
                  <a:lnTo>
                    <a:pt x="185824" y="0"/>
                  </a:lnTo>
                  <a:lnTo>
                    <a:pt x="181970" y="4551"/>
                  </a:lnTo>
                  <a:lnTo>
                    <a:pt x="180051" y="5891"/>
                  </a:lnTo>
                  <a:lnTo>
                    <a:pt x="175802" y="7381"/>
                  </a:lnTo>
                  <a:lnTo>
                    <a:pt x="171267" y="8043"/>
                  </a:lnTo>
                  <a:lnTo>
                    <a:pt x="166606" y="8337"/>
                  </a:lnTo>
                  <a:lnTo>
                    <a:pt x="161889" y="8467"/>
                  </a:lnTo>
                  <a:lnTo>
                    <a:pt x="159519" y="9455"/>
                  </a:lnTo>
                  <a:lnTo>
                    <a:pt x="154770" y="13092"/>
                  </a:lnTo>
                  <a:lnTo>
                    <a:pt x="150013" y="15344"/>
                  </a:lnTo>
                  <a:lnTo>
                    <a:pt x="145254" y="16344"/>
                  </a:lnTo>
                  <a:lnTo>
                    <a:pt x="140492" y="16789"/>
                  </a:lnTo>
                  <a:lnTo>
                    <a:pt x="135730" y="16987"/>
                  </a:lnTo>
                  <a:lnTo>
                    <a:pt x="126471" y="17098"/>
                  </a:lnTo>
                  <a:lnTo>
                    <a:pt x="65705" y="17145"/>
                  </a:lnTo>
                  <a:lnTo>
                    <a:pt x="62804" y="14605"/>
                  </a:lnTo>
                  <a:lnTo>
                    <a:pt x="57481" y="8925"/>
                  </a:lnTo>
                  <a:lnTo>
                    <a:pt x="53456" y="8677"/>
                  </a:lnTo>
                  <a:lnTo>
                    <a:pt x="52305" y="9594"/>
                  </a:lnTo>
                  <a:lnTo>
                    <a:pt x="51539" y="11159"/>
                  </a:lnTo>
                  <a:lnTo>
                    <a:pt x="50309" y="15963"/>
                  </a:lnTo>
                  <a:lnTo>
                    <a:pt x="49415" y="16357"/>
                  </a:lnTo>
                  <a:lnTo>
                    <a:pt x="43882" y="17041"/>
                  </a:lnTo>
                  <a:lnTo>
                    <a:pt x="43542" y="18028"/>
                  </a:lnTo>
                  <a:lnTo>
                    <a:pt x="42952" y="29067"/>
                  </a:lnTo>
                  <a:lnTo>
                    <a:pt x="42865" y="54305"/>
                  </a:lnTo>
                  <a:lnTo>
                    <a:pt x="42070" y="57158"/>
                  </a:lnTo>
                  <a:lnTo>
                    <a:pt x="39070" y="62869"/>
                  </a:lnTo>
                  <a:lnTo>
                    <a:pt x="37209" y="71122"/>
                  </a:lnTo>
                  <a:lnTo>
                    <a:pt x="36712" y="75989"/>
                  </a:lnTo>
                  <a:lnTo>
                    <a:pt x="35587" y="83044"/>
                  </a:lnTo>
                  <a:lnTo>
                    <a:pt x="32221" y="101043"/>
                  </a:lnTo>
                  <a:lnTo>
                    <a:pt x="30212" y="109272"/>
                  </a:lnTo>
                  <a:lnTo>
                    <a:pt x="28079" y="116663"/>
                  </a:lnTo>
                  <a:lnTo>
                    <a:pt x="22744" y="133111"/>
                  </a:lnTo>
                  <a:lnTo>
                    <a:pt x="21820" y="140511"/>
                  </a:lnTo>
                  <a:lnTo>
                    <a:pt x="20897" y="143204"/>
                  </a:lnTo>
                  <a:lnTo>
                    <a:pt x="15315" y="152655"/>
                  </a:lnTo>
                  <a:lnTo>
                    <a:pt x="14744" y="156111"/>
                  </a:lnTo>
                  <a:lnTo>
                    <a:pt x="14295" y="162760"/>
                  </a:lnTo>
                  <a:lnTo>
                    <a:pt x="20439" y="162867"/>
                  </a:lnTo>
                  <a:lnTo>
                    <a:pt x="24929" y="162874"/>
                  </a:lnTo>
                  <a:lnTo>
                    <a:pt x="26145" y="161923"/>
                  </a:lnTo>
                  <a:lnTo>
                    <a:pt x="26955" y="160336"/>
                  </a:lnTo>
                  <a:lnTo>
                    <a:pt x="27495" y="158326"/>
                  </a:lnTo>
                  <a:lnTo>
                    <a:pt x="28649" y="156985"/>
                  </a:lnTo>
                  <a:lnTo>
                    <a:pt x="30212" y="156092"/>
                  </a:lnTo>
                  <a:lnTo>
                    <a:pt x="32047" y="155496"/>
                  </a:lnTo>
                  <a:lnTo>
                    <a:pt x="33271" y="154146"/>
                  </a:lnTo>
                  <a:lnTo>
                    <a:pt x="34087" y="152295"/>
                  </a:lnTo>
                  <a:lnTo>
                    <a:pt x="34630" y="150107"/>
                  </a:lnTo>
                  <a:lnTo>
                    <a:pt x="35787" y="148649"/>
                  </a:lnTo>
                  <a:lnTo>
                    <a:pt x="37352" y="147676"/>
                  </a:lnTo>
                  <a:lnTo>
                    <a:pt x="42001" y="145644"/>
                  </a:lnTo>
                  <a:lnTo>
                    <a:pt x="45463" y="143768"/>
                  </a:lnTo>
                  <a:lnTo>
                    <a:pt x="49359" y="141566"/>
                  </a:lnTo>
                  <a:lnTo>
                    <a:pt x="55804" y="136578"/>
                  </a:lnTo>
                  <a:lnTo>
                    <a:pt x="62108" y="131186"/>
                  </a:lnTo>
                  <a:lnTo>
                    <a:pt x="66011" y="128415"/>
                  </a:lnTo>
                  <a:lnTo>
                    <a:pt x="70201" y="125615"/>
                  </a:lnTo>
                  <a:lnTo>
                    <a:pt x="73789" y="123748"/>
                  </a:lnTo>
                  <a:lnTo>
                    <a:pt x="79890" y="121674"/>
                  </a:lnTo>
                  <a:lnTo>
                    <a:pt x="83423" y="120169"/>
                  </a:lnTo>
                  <a:lnTo>
                    <a:pt x="87365" y="118212"/>
                  </a:lnTo>
                  <a:lnTo>
                    <a:pt x="91581" y="115955"/>
                  </a:lnTo>
                  <a:lnTo>
                    <a:pt x="100499" y="110908"/>
                  </a:lnTo>
                  <a:lnTo>
                    <a:pt x="105099" y="108229"/>
                  </a:lnTo>
                  <a:lnTo>
                    <a:pt x="108959" y="106442"/>
                  </a:lnTo>
                  <a:lnTo>
                    <a:pt x="115366" y="104458"/>
                  </a:lnTo>
                  <a:lnTo>
                    <a:pt x="120859" y="103576"/>
                  </a:lnTo>
                  <a:lnTo>
                    <a:pt x="126740" y="103183"/>
                  </a:lnTo>
                  <a:lnTo>
                    <a:pt x="138182" y="102963"/>
                  </a:lnTo>
                  <a:lnTo>
                    <a:pt x="144228" y="102911"/>
                  </a:lnTo>
                  <a:lnTo>
                    <a:pt x="146952" y="103850"/>
                  </a:lnTo>
                  <a:lnTo>
                    <a:pt x="152095" y="107433"/>
                  </a:lnTo>
                  <a:lnTo>
                    <a:pt x="157027" y="109660"/>
                  </a:lnTo>
                  <a:lnTo>
                    <a:pt x="162658" y="111603"/>
                  </a:lnTo>
                  <a:lnTo>
                    <a:pt x="166383" y="113454"/>
                  </a:lnTo>
                  <a:lnTo>
                    <a:pt x="170453" y="115641"/>
                  </a:lnTo>
                  <a:lnTo>
                    <a:pt x="173960" y="117099"/>
                  </a:lnTo>
                  <a:lnTo>
                    <a:pt x="179974" y="118719"/>
                  </a:lnTo>
                  <a:lnTo>
                    <a:pt x="182689" y="121056"/>
                  </a:lnTo>
                  <a:lnTo>
                    <a:pt x="187822" y="128732"/>
                  </a:lnTo>
                  <a:lnTo>
                    <a:pt x="190633" y="135954"/>
                  </a:lnTo>
                  <a:lnTo>
                    <a:pt x="192675" y="143291"/>
                  </a:lnTo>
                  <a:lnTo>
                    <a:pt x="196229" y="152902"/>
                  </a:lnTo>
                  <a:lnTo>
                    <a:pt x="200454" y="160984"/>
                  </a:lnTo>
                  <a:lnTo>
                    <a:pt x="202692" y="164473"/>
                  </a:lnTo>
                  <a:lnTo>
                    <a:pt x="204184" y="168703"/>
                  </a:lnTo>
                  <a:lnTo>
                    <a:pt x="205842" y="178484"/>
                  </a:lnTo>
                  <a:lnTo>
                    <a:pt x="206580" y="189181"/>
                  </a:lnTo>
                  <a:lnTo>
                    <a:pt x="206907" y="200285"/>
                  </a:lnTo>
                  <a:lnTo>
                    <a:pt x="207117" y="222936"/>
                  </a:lnTo>
                  <a:lnTo>
                    <a:pt x="207158" y="241204"/>
                  </a:lnTo>
                  <a:lnTo>
                    <a:pt x="205047" y="250394"/>
                  </a:lnTo>
                  <a:lnTo>
                    <a:pt x="201463" y="260829"/>
                  </a:lnTo>
                  <a:lnTo>
                    <a:pt x="197224" y="271816"/>
                  </a:lnTo>
                  <a:lnTo>
                    <a:pt x="194811" y="280509"/>
                  </a:lnTo>
                  <a:lnTo>
                    <a:pt x="192945" y="288501"/>
                  </a:lnTo>
                  <a:lnTo>
                    <a:pt x="189470" y="298402"/>
                  </a:lnTo>
                  <a:lnTo>
                    <a:pt x="185279" y="306613"/>
                  </a:lnTo>
                  <a:lnTo>
                    <a:pt x="183052" y="310136"/>
                  </a:lnTo>
                  <a:lnTo>
                    <a:pt x="179978" y="313437"/>
                  </a:lnTo>
                  <a:lnTo>
                    <a:pt x="176341" y="316590"/>
                  </a:lnTo>
                  <a:lnTo>
                    <a:pt x="172330" y="319646"/>
                  </a:lnTo>
                  <a:lnTo>
                    <a:pt x="168862" y="322634"/>
                  </a:lnTo>
                  <a:lnTo>
                    <a:pt x="162891" y="328495"/>
                  </a:lnTo>
                  <a:lnTo>
                    <a:pt x="159394" y="331392"/>
                  </a:lnTo>
                  <a:lnTo>
                    <a:pt x="155475" y="334275"/>
                  </a:lnTo>
                  <a:lnTo>
                    <a:pt x="151274" y="337150"/>
                  </a:lnTo>
                  <a:lnTo>
                    <a:pt x="147681" y="340019"/>
                  </a:lnTo>
                  <a:lnTo>
                    <a:pt x="141571" y="345747"/>
                  </a:lnTo>
                  <a:lnTo>
                    <a:pt x="136210" y="348928"/>
                  </a:lnTo>
                  <a:lnTo>
                    <a:pt x="130387" y="350341"/>
                  </a:lnTo>
                  <a:lnTo>
                    <a:pt x="126612" y="350718"/>
                  </a:lnTo>
                  <a:lnTo>
                    <a:pt x="122509" y="350969"/>
                  </a:lnTo>
                  <a:lnTo>
                    <a:pt x="118979" y="352090"/>
                  </a:lnTo>
                  <a:lnTo>
                    <a:pt x="112940" y="355874"/>
                  </a:lnTo>
                  <a:lnTo>
                    <a:pt x="109424" y="357264"/>
                  </a:lnTo>
                  <a:lnTo>
                    <a:pt x="105494" y="358191"/>
                  </a:lnTo>
                  <a:lnTo>
                    <a:pt x="101285" y="358810"/>
                  </a:lnTo>
                  <a:lnTo>
                    <a:pt x="97686" y="359221"/>
                  </a:lnTo>
                  <a:lnTo>
                    <a:pt x="91570" y="359678"/>
                  </a:lnTo>
                  <a:lnTo>
                    <a:pt x="84089" y="359882"/>
                  </a:lnTo>
                  <a:lnTo>
                    <a:pt x="0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0766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16.)    x</a:t>
            </a:r>
            <a:r>
              <a:rPr lang="en-US" baseline="30000" dirty="0"/>
              <a:t>2</a:t>
            </a:r>
            <a:r>
              <a:rPr lang="en-US" dirty="0"/>
              <a:t> - 11x + 28 = 0 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24137"/>
            <a:ext cx="8229600" cy="4278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422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17.)    x</a:t>
            </a:r>
            <a:r>
              <a:rPr lang="en-US" baseline="30000" dirty="0"/>
              <a:t>2</a:t>
            </a:r>
            <a:r>
              <a:rPr lang="en-US" dirty="0"/>
              <a:t> - 2x + 0 = 0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28" y="1600200"/>
            <a:ext cx="5989944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024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18.)    x</a:t>
            </a:r>
            <a:r>
              <a:rPr lang="en-US" baseline="30000" dirty="0"/>
              <a:t>2</a:t>
            </a:r>
            <a:r>
              <a:rPr lang="en-US" dirty="0"/>
              <a:t> + 4x - 60 = 0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222" y="1600200"/>
            <a:ext cx="573555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121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19.)    x</a:t>
            </a:r>
            <a:r>
              <a:rPr lang="en-US" baseline="30000" dirty="0"/>
              <a:t>2</a:t>
            </a:r>
            <a:r>
              <a:rPr lang="en-US" dirty="0"/>
              <a:t> + 13x + 42 = 0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222" y="1600200"/>
            <a:ext cx="573555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7078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20.)    x</a:t>
            </a:r>
            <a:r>
              <a:rPr lang="en-US" baseline="30000" dirty="0"/>
              <a:t>2</a:t>
            </a:r>
            <a:r>
              <a:rPr lang="en-US" dirty="0"/>
              <a:t> + 9x + 18 = </a:t>
            </a:r>
            <a:r>
              <a:rPr lang="en-US" dirty="0" smtClean="0"/>
              <a:t>0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222" y="1600200"/>
            <a:ext cx="573555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468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82</Words>
  <Application>Microsoft Office PowerPoint</Application>
  <PresentationFormat>On-screen Show (4:3)</PresentationFormat>
  <Paragraphs>30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Review</vt:lpstr>
      <vt:lpstr>Review</vt:lpstr>
      <vt:lpstr>PowerPoint Presentation</vt:lpstr>
      <vt:lpstr>PowerPoint Presentation</vt:lpstr>
      <vt:lpstr>16.)    x2 - 11x + 28 = 0 </vt:lpstr>
      <vt:lpstr>17.)    x2 - 2x + 0 = 0 </vt:lpstr>
      <vt:lpstr>18.)    x2 + 4x - 60 = 0 </vt:lpstr>
      <vt:lpstr>19.)    x2 + 13x + 42 = 0 </vt:lpstr>
      <vt:lpstr>20.)    x2 + 9x + 18 = 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Ameena</dc:creator>
  <cp:lastModifiedBy>Ameena</cp:lastModifiedBy>
  <cp:revision>4</cp:revision>
  <dcterms:created xsi:type="dcterms:W3CDTF">2010-03-12T17:41:49Z</dcterms:created>
  <dcterms:modified xsi:type="dcterms:W3CDTF">2010-03-12T19:07:01Z</dcterms:modified>
</cp:coreProperties>
</file>